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13"/>
  </p:notesMasterIdLst>
  <p:handoutMasterIdLst>
    <p:handoutMasterId r:id="rId23"/>
  </p:handoutMasterIdLst>
  <p:sldIdLst>
    <p:sldId id="837" r:id="rId4"/>
    <p:sldId id="909" r:id="rId5"/>
    <p:sldId id="910" r:id="rId6"/>
    <p:sldId id="911" r:id="rId7"/>
    <p:sldId id="912" r:id="rId8"/>
    <p:sldId id="913" r:id="rId9"/>
    <p:sldId id="914" r:id="rId10"/>
    <p:sldId id="915" r:id="rId11"/>
    <p:sldId id="916" r:id="rId12"/>
    <p:sldId id="917" r:id="rId14"/>
    <p:sldId id="920" r:id="rId15"/>
    <p:sldId id="922" r:id="rId16"/>
    <p:sldId id="902" r:id="rId17"/>
    <p:sldId id="847" r:id="rId18"/>
    <p:sldId id="903" r:id="rId19"/>
    <p:sldId id="897" r:id="rId20"/>
    <p:sldId id="735" r:id="rId21"/>
    <p:sldId id="256" r:id="rId22"/>
  </p:sldIdLst>
  <p:sldSz cx="9144000" cy="6858000" type="screen4x3"/>
  <p:notesSz cx="6797675" cy="992632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A0000"/>
    <a:srgbClr val="CC0000"/>
    <a:srgbClr val="080808"/>
    <a:srgbClr val="100000"/>
    <a:srgbClr val="FFFFFF"/>
    <a:srgbClr val="0D0D0D"/>
    <a:srgbClr val="CC924C"/>
    <a:srgbClr val="AFABAD"/>
    <a:srgbClr val="25232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97698" autoAdjust="0"/>
  </p:normalViewPr>
  <p:slideViewPr>
    <p:cSldViewPr>
      <p:cViewPr>
        <p:scale>
          <a:sx n="80" d="100"/>
          <a:sy n="80" d="100"/>
        </p:scale>
        <p:origin x="-1224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9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388"/>
    </p:cViewPr>
  </p:sorterViewPr>
  <p:notesViewPr>
    <p:cSldViewPr>
      <p:cViewPr varScale="1">
        <p:scale>
          <a:sx n="51" d="100"/>
          <a:sy n="51" d="100"/>
        </p:scale>
        <p:origin x="-2994" y="-10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448" cy="496253"/>
          </a:xfrm>
          <a:prstGeom prst="rect">
            <a:avLst/>
          </a:prstGeom>
        </p:spPr>
        <p:txBody>
          <a:bodyPr vert="horz" lIns="90617" tIns="45309" rIns="90617" bIns="4530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644" y="0"/>
            <a:ext cx="2945448" cy="496253"/>
          </a:xfrm>
          <a:prstGeom prst="rect">
            <a:avLst/>
          </a:prstGeom>
        </p:spPr>
        <p:txBody>
          <a:bodyPr vert="horz" lIns="90617" tIns="45309" rIns="90617" bIns="45309" rtlCol="0"/>
          <a:lstStyle>
            <a:lvl1pPr algn="r">
              <a:defRPr sz="1200"/>
            </a:lvl1pPr>
          </a:lstStyle>
          <a:p>
            <a:fld id="{8CCA860F-5976-4B72-9EF6-11D4925B02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801"/>
            <a:ext cx="2945448" cy="496252"/>
          </a:xfrm>
          <a:prstGeom prst="rect">
            <a:avLst/>
          </a:prstGeom>
        </p:spPr>
        <p:txBody>
          <a:bodyPr vert="horz" lIns="90617" tIns="45309" rIns="90617" bIns="4530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644" y="9428801"/>
            <a:ext cx="2945448" cy="496252"/>
          </a:xfrm>
          <a:prstGeom prst="rect">
            <a:avLst/>
          </a:prstGeom>
        </p:spPr>
        <p:txBody>
          <a:bodyPr vert="horz" lIns="90617" tIns="45309" rIns="90617" bIns="45309" rtlCol="0" anchor="b"/>
          <a:lstStyle>
            <a:lvl1pPr algn="r">
              <a:defRPr sz="1200"/>
            </a:lvl1pPr>
          </a:lstStyle>
          <a:p>
            <a:fld id="{0E5996C7-27A3-429B-93FB-90420676F5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0617" tIns="45309" rIns="90617" bIns="4530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0617" tIns="45309" rIns="90617" bIns="45309" rtlCol="0"/>
          <a:lstStyle>
            <a:lvl1pPr algn="r">
              <a:defRPr sz="1200"/>
            </a:lvl1pPr>
          </a:lstStyle>
          <a:p>
            <a:fld id="{6C405683-C894-408E-9CA7-22A09F16D1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17" tIns="45309" rIns="90617" bIns="45309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0617" tIns="45309" rIns="90617" bIns="45309" rtlCol="0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0617" tIns="45309" rIns="90617" bIns="4530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0617" tIns="45309" rIns="90617" bIns="45309" rtlCol="0" anchor="b"/>
          <a:lstStyle>
            <a:lvl1pPr algn="r">
              <a:defRPr sz="1200"/>
            </a:lvl1pPr>
          </a:lstStyle>
          <a:p>
            <a:fld id="{E9F3283C-2F66-44C8-BFB8-2C0C81134D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6A227-6938-467F-8B09-EA322FE4304C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10E18-7778-4972-8BC1-606339407EA4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283C-2F66-44C8-BFB8-2C0C81134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457211" y="1535113"/>
            <a:ext cx="4040290" cy="639762"/>
          </a:xfrm>
        </p:spPr>
        <p:txBody>
          <a:bodyPr anchor="b"/>
          <a:lstStyle>
            <a:lvl1pPr marL="0" indent="0">
              <a:buNone/>
              <a:defRPr sz="1740" b="1"/>
            </a:lvl1pPr>
            <a:lvl2pPr marL="332105" indent="0">
              <a:buNone/>
              <a:defRPr sz="1450" b="1"/>
            </a:lvl2pPr>
            <a:lvl3pPr marL="663575" indent="0">
              <a:buNone/>
              <a:defRPr sz="1305" b="1"/>
            </a:lvl3pPr>
            <a:lvl4pPr marL="995680" indent="0">
              <a:buNone/>
              <a:defRPr sz="1160" b="1"/>
            </a:lvl4pPr>
            <a:lvl5pPr marL="1327150" indent="0">
              <a:buNone/>
              <a:defRPr sz="1160" b="1"/>
            </a:lvl5pPr>
            <a:lvl6pPr marL="1659255" indent="0">
              <a:buNone/>
              <a:defRPr sz="1160" b="1"/>
            </a:lvl6pPr>
            <a:lvl7pPr marL="1990725" indent="0">
              <a:buNone/>
              <a:defRPr sz="1160" b="1"/>
            </a:lvl7pPr>
            <a:lvl8pPr marL="2322830" indent="0">
              <a:buNone/>
              <a:defRPr sz="1160" b="1"/>
            </a:lvl8pPr>
            <a:lvl9pPr marL="2654300" indent="0">
              <a:buNone/>
              <a:defRPr sz="116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57211" y="2174875"/>
            <a:ext cx="4040290" cy="3951289"/>
          </a:xfrm>
        </p:spPr>
        <p:txBody>
          <a:bodyPr/>
          <a:lstStyle>
            <a:lvl1pPr>
              <a:defRPr sz="1740"/>
            </a:lvl1pPr>
            <a:lvl2pPr>
              <a:defRPr sz="1450"/>
            </a:lvl2pPr>
            <a:lvl3pPr>
              <a:defRPr sz="1305"/>
            </a:lvl3pPr>
            <a:lvl4pPr>
              <a:defRPr sz="1160"/>
            </a:lvl4pPr>
            <a:lvl5pPr>
              <a:defRPr sz="1160"/>
            </a:lvl5pPr>
            <a:lvl6pPr>
              <a:defRPr sz="1160"/>
            </a:lvl6pPr>
            <a:lvl7pPr>
              <a:defRPr sz="1160"/>
            </a:lvl7pPr>
            <a:lvl8pPr>
              <a:defRPr sz="1160"/>
            </a:lvl8pPr>
            <a:lvl9pPr>
              <a:defRPr sz="116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142" y="1535113"/>
            <a:ext cx="4041877" cy="639762"/>
          </a:xfrm>
        </p:spPr>
        <p:txBody>
          <a:bodyPr anchor="b"/>
          <a:lstStyle>
            <a:lvl1pPr marL="0" indent="0">
              <a:buNone/>
              <a:defRPr sz="1740" b="1"/>
            </a:lvl1pPr>
            <a:lvl2pPr marL="332105" indent="0">
              <a:buNone/>
              <a:defRPr sz="1450" b="1"/>
            </a:lvl2pPr>
            <a:lvl3pPr marL="663575" indent="0">
              <a:buNone/>
              <a:defRPr sz="1305" b="1"/>
            </a:lvl3pPr>
            <a:lvl4pPr marL="995680" indent="0">
              <a:buNone/>
              <a:defRPr sz="1160" b="1"/>
            </a:lvl4pPr>
            <a:lvl5pPr marL="1327150" indent="0">
              <a:buNone/>
              <a:defRPr sz="1160" b="1"/>
            </a:lvl5pPr>
            <a:lvl6pPr marL="1659255" indent="0">
              <a:buNone/>
              <a:defRPr sz="1160" b="1"/>
            </a:lvl6pPr>
            <a:lvl7pPr marL="1990725" indent="0">
              <a:buNone/>
              <a:defRPr sz="1160" b="1"/>
            </a:lvl7pPr>
            <a:lvl8pPr marL="2322830" indent="0">
              <a:buNone/>
              <a:defRPr sz="1160" b="1"/>
            </a:lvl8pPr>
            <a:lvl9pPr marL="2654300" indent="0">
              <a:buNone/>
              <a:defRPr sz="116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4645142" y="2174875"/>
            <a:ext cx="4041877" cy="3951289"/>
          </a:xfrm>
        </p:spPr>
        <p:txBody>
          <a:bodyPr/>
          <a:lstStyle>
            <a:lvl1pPr>
              <a:defRPr sz="1740"/>
            </a:lvl1pPr>
            <a:lvl2pPr>
              <a:defRPr sz="1450"/>
            </a:lvl2pPr>
            <a:lvl3pPr>
              <a:defRPr sz="1305"/>
            </a:lvl3pPr>
            <a:lvl4pPr>
              <a:defRPr sz="1160"/>
            </a:lvl4pPr>
            <a:lvl5pPr>
              <a:defRPr sz="1160"/>
            </a:lvl5pPr>
            <a:lvl6pPr>
              <a:defRPr sz="1160"/>
            </a:lvl6pPr>
            <a:lvl7pPr>
              <a:defRPr sz="1160"/>
            </a:lvl7pPr>
            <a:lvl8pPr>
              <a:defRPr sz="1160"/>
            </a:lvl8pPr>
            <a:lvl9pPr>
              <a:defRPr sz="116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12" y="273050"/>
            <a:ext cx="3008389" cy="1162050"/>
          </a:xfrm>
        </p:spPr>
        <p:txBody>
          <a:bodyPr anchor="b"/>
          <a:lstStyle>
            <a:lvl1pPr algn="l">
              <a:defRPr sz="145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575140" y="273051"/>
            <a:ext cx="5111879" cy="5853113"/>
          </a:xfrm>
        </p:spPr>
        <p:txBody>
          <a:bodyPr/>
          <a:lstStyle>
            <a:lvl1pPr>
              <a:defRPr sz="2320"/>
            </a:lvl1pPr>
            <a:lvl2pPr>
              <a:defRPr sz="2030"/>
            </a:lvl2pPr>
            <a:lvl3pPr>
              <a:defRPr sz="1740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12" y="1435100"/>
            <a:ext cx="3008389" cy="4691063"/>
          </a:xfrm>
        </p:spPr>
        <p:txBody>
          <a:bodyPr/>
          <a:lstStyle>
            <a:lvl1pPr marL="0" indent="0">
              <a:buNone/>
              <a:defRPr sz="1015"/>
            </a:lvl1pPr>
            <a:lvl2pPr marL="332105" indent="0">
              <a:buNone/>
              <a:defRPr sz="870"/>
            </a:lvl2pPr>
            <a:lvl3pPr marL="663575" indent="0">
              <a:buNone/>
              <a:defRPr sz="725"/>
            </a:lvl3pPr>
            <a:lvl4pPr marL="995680" indent="0">
              <a:buNone/>
              <a:defRPr sz="655"/>
            </a:lvl4pPr>
            <a:lvl5pPr marL="1327150" indent="0">
              <a:buNone/>
              <a:defRPr sz="655"/>
            </a:lvl5pPr>
            <a:lvl6pPr marL="1659255" indent="0">
              <a:buNone/>
              <a:defRPr sz="655"/>
            </a:lvl6pPr>
            <a:lvl7pPr marL="1990725" indent="0">
              <a:buNone/>
              <a:defRPr sz="655"/>
            </a:lvl7pPr>
            <a:lvl8pPr marL="2322830" indent="0">
              <a:buNone/>
              <a:defRPr sz="655"/>
            </a:lvl8pPr>
            <a:lvl9pPr marL="2654300" indent="0">
              <a:buNone/>
              <a:defRPr sz="65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333" y="4800600"/>
            <a:ext cx="5486539" cy="566739"/>
          </a:xfrm>
        </p:spPr>
        <p:txBody>
          <a:bodyPr anchor="b"/>
          <a:lstStyle>
            <a:lvl1pPr algn="l">
              <a:defRPr sz="145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333" y="612775"/>
            <a:ext cx="5486539" cy="4114800"/>
          </a:xfrm>
        </p:spPr>
        <p:txBody>
          <a:bodyPr/>
          <a:lstStyle>
            <a:lvl1pPr marL="0" indent="0">
              <a:buNone/>
              <a:defRPr sz="2320"/>
            </a:lvl1pPr>
            <a:lvl2pPr marL="332105" indent="0">
              <a:buNone/>
              <a:defRPr sz="2030"/>
            </a:lvl2pPr>
            <a:lvl3pPr marL="663575" indent="0">
              <a:buNone/>
              <a:defRPr sz="1740"/>
            </a:lvl3pPr>
            <a:lvl4pPr marL="995680" indent="0">
              <a:buNone/>
              <a:defRPr sz="1450"/>
            </a:lvl4pPr>
            <a:lvl5pPr marL="1327150" indent="0">
              <a:buNone/>
              <a:defRPr sz="1450"/>
            </a:lvl5pPr>
            <a:lvl6pPr marL="1659255" indent="0">
              <a:buNone/>
              <a:defRPr sz="1450"/>
            </a:lvl6pPr>
            <a:lvl7pPr marL="1990725" indent="0">
              <a:buNone/>
              <a:defRPr sz="1450"/>
            </a:lvl7pPr>
            <a:lvl8pPr marL="2322830" indent="0">
              <a:buNone/>
              <a:defRPr sz="1450"/>
            </a:lvl8pPr>
            <a:lvl9pPr marL="2654300" indent="0">
              <a:buNone/>
              <a:defRPr sz="145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333" y="5367339"/>
            <a:ext cx="5486539" cy="804861"/>
          </a:xfrm>
        </p:spPr>
        <p:txBody>
          <a:bodyPr/>
          <a:lstStyle>
            <a:lvl1pPr marL="0" indent="0">
              <a:buNone/>
              <a:defRPr sz="1015"/>
            </a:lvl1pPr>
            <a:lvl2pPr marL="332105" indent="0">
              <a:buNone/>
              <a:defRPr sz="870"/>
            </a:lvl2pPr>
            <a:lvl3pPr marL="663575" indent="0">
              <a:buNone/>
              <a:defRPr sz="725"/>
            </a:lvl3pPr>
            <a:lvl4pPr marL="995680" indent="0">
              <a:buNone/>
              <a:defRPr sz="655"/>
            </a:lvl4pPr>
            <a:lvl5pPr marL="1327150" indent="0">
              <a:buNone/>
              <a:defRPr sz="655"/>
            </a:lvl5pPr>
            <a:lvl6pPr marL="1659255" indent="0">
              <a:buNone/>
              <a:defRPr sz="655"/>
            </a:lvl6pPr>
            <a:lvl7pPr marL="1990725" indent="0">
              <a:buNone/>
              <a:defRPr sz="655"/>
            </a:lvl7pPr>
            <a:lvl8pPr marL="2322830" indent="0">
              <a:buNone/>
              <a:defRPr sz="655"/>
            </a:lvl8pPr>
            <a:lvl9pPr marL="2654300" indent="0">
              <a:buNone/>
              <a:defRPr sz="65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567" y="274639"/>
            <a:ext cx="2057452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11" y="274639"/>
            <a:ext cx="6019952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>
          <a:xfrm>
            <a:off x="457207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87E1C-3427-4AF0-BDD7-4A4025DBE73F}" type="datetimeFigureOut">
              <a:rPr lang="en-US"/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C6779-A739-4AC6-A677-677EBEA02584}" type="slidenum">
              <a:rPr lang="en-US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90E6B-2355-486B-844D-AA53A986F020}" type="datetimeFigureOut">
              <a:rPr lang="en-US"/>
            </a:fld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89521-6B11-470E-80C0-8863C76E788D}" type="slidenum">
              <a:rPr lang="en-US"/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6200"/>
            <a:ext cx="7010400" cy="8382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14013" r="31778" b="14068"/>
          <a:stretch>
            <a:fillRect/>
          </a:stretch>
        </p:blipFill>
        <p:spPr bwMode="auto">
          <a:xfrm>
            <a:off x="18196" y="0"/>
            <a:ext cx="912580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7" y="274640"/>
            <a:ext cx="8229600" cy="71596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 hasCustomPrompt="1"/>
          </p:nvPr>
        </p:nvSpPr>
        <p:spPr>
          <a:xfrm>
            <a:off x="457207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D646C-B006-4754-BDD4-1A74015B9472}" type="datetimeFigureOut">
              <a:rPr lang="en-US"/>
            </a:fld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5AC32-2DCF-4CE9-939D-BB66EB95AD3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5817" y="2130426"/>
            <a:ext cx="7772596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34" y="3886200"/>
            <a:ext cx="640096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2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3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2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59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90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22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54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2331" y="4406900"/>
            <a:ext cx="7772596" cy="1362075"/>
          </a:xfrm>
        </p:spPr>
        <p:txBody>
          <a:bodyPr anchor="t"/>
          <a:lstStyle>
            <a:lvl1pPr algn="l">
              <a:defRPr sz="2905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722331" y="2906713"/>
            <a:ext cx="7772596" cy="1500187"/>
          </a:xfrm>
        </p:spPr>
        <p:txBody>
          <a:bodyPr anchor="b"/>
          <a:lstStyle>
            <a:lvl1pPr marL="0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1pPr>
            <a:lvl2pPr marL="332105" indent="0">
              <a:buNone/>
              <a:defRPr sz="1305">
                <a:solidFill>
                  <a:schemeClr val="tx1">
                    <a:tint val="75000"/>
                  </a:schemeClr>
                </a:solidFill>
              </a:defRPr>
            </a:lvl2pPr>
            <a:lvl3pPr marL="663575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3pPr>
            <a:lvl4pPr marL="99568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4pPr>
            <a:lvl5pPr marL="13271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5pPr>
            <a:lvl6pPr marL="165925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6pPr>
            <a:lvl7pPr marL="199072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7pPr>
            <a:lvl8pPr marL="232283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8pPr>
            <a:lvl9pPr marL="265430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57211" y="1600201"/>
            <a:ext cx="4038702" cy="4525963"/>
          </a:xfrm>
        </p:spPr>
        <p:txBody>
          <a:bodyPr/>
          <a:lstStyle>
            <a:lvl1pPr>
              <a:defRPr sz="2030"/>
            </a:lvl1pPr>
            <a:lvl2pPr>
              <a:defRPr sz="1740"/>
            </a:lvl2pPr>
            <a:lvl3pPr>
              <a:defRPr sz="1450"/>
            </a:lvl3pPr>
            <a:lvl4pPr>
              <a:defRPr sz="1305"/>
            </a:lvl4pPr>
            <a:lvl5pPr>
              <a:defRPr sz="1305"/>
            </a:lvl5pPr>
            <a:lvl6pPr>
              <a:defRPr sz="1305"/>
            </a:lvl6pPr>
            <a:lvl7pPr>
              <a:defRPr sz="1305"/>
            </a:lvl7pPr>
            <a:lvl8pPr>
              <a:defRPr sz="1305"/>
            </a:lvl8pPr>
            <a:lvl9pPr>
              <a:defRPr sz="130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648317" y="1600201"/>
            <a:ext cx="4038702" cy="4525963"/>
          </a:xfrm>
        </p:spPr>
        <p:txBody>
          <a:bodyPr/>
          <a:lstStyle>
            <a:lvl1pPr>
              <a:defRPr sz="2030"/>
            </a:lvl1pPr>
            <a:lvl2pPr>
              <a:defRPr sz="1740"/>
            </a:lvl2pPr>
            <a:lvl3pPr>
              <a:defRPr sz="1450"/>
            </a:lvl3pPr>
            <a:lvl4pPr>
              <a:defRPr sz="1305"/>
            </a:lvl4pPr>
            <a:lvl5pPr>
              <a:defRPr sz="1305"/>
            </a:lvl5pPr>
            <a:lvl6pPr>
              <a:defRPr sz="1305"/>
            </a:lvl6pPr>
            <a:lvl7pPr>
              <a:defRPr sz="1305"/>
            </a:lvl7pPr>
            <a:lvl8pPr>
              <a:defRPr sz="1305"/>
            </a:lvl8pPr>
            <a:lvl9pPr>
              <a:defRPr sz="130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14013" r="31778" b="14068"/>
          <a:stretch>
            <a:fillRect/>
          </a:stretch>
        </p:blipFill>
        <p:spPr bwMode="auto">
          <a:xfrm>
            <a:off x="18196" y="0"/>
            <a:ext cx="912580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Título"/>
          <p:cNvSpPr txBox="1"/>
          <p:nvPr userDrawn="1"/>
        </p:nvSpPr>
        <p:spPr>
          <a:xfrm>
            <a:off x="18197" y="244210"/>
            <a:ext cx="8229600" cy="63976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7115032" cy="85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16591" r="3786" b="8319"/>
          <a:stretch>
            <a:fillRect/>
          </a:stretch>
        </p:blipFill>
        <p:spPr bwMode="auto">
          <a:xfrm>
            <a:off x="7115033" y="201190"/>
            <a:ext cx="1921325" cy="6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12" y="274637"/>
            <a:ext cx="82298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12" y="1600201"/>
            <a:ext cx="8229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  <a:endParaRPr lang="es-ES_tradnl" smtClean="0"/>
          </a:p>
          <a:p>
            <a:pPr lvl="1"/>
            <a:r>
              <a:rPr lang="es-ES_tradnl" smtClean="0"/>
              <a:t>Segundo nivel</a:t>
            </a:r>
            <a:endParaRPr lang="es-ES_tradnl" smtClean="0"/>
          </a:p>
          <a:p>
            <a:pPr lvl="2"/>
            <a:r>
              <a:rPr lang="es-ES_tradnl" smtClean="0"/>
              <a:t>Tercer nivel</a:t>
            </a:r>
            <a:endParaRPr lang="es-ES_tradnl" smtClean="0"/>
          </a:p>
          <a:p>
            <a:pPr lvl="3"/>
            <a:r>
              <a:rPr lang="es-ES_tradnl" smtClean="0"/>
              <a:t>Cuarto nivel</a:t>
            </a:r>
            <a:endParaRPr lang="es-ES_tradnl" smtClean="0"/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12" y="6356351"/>
            <a:ext cx="213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D559-BDC6-F743-8B37-6D8D02197215}" type="datetimeFigureOut">
              <a:rPr lang="es-ES_tradnl" smtClean="0"/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79" y="6356351"/>
            <a:ext cx="2895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366" y="6356351"/>
            <a:ext cx="213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DE903-D490-024B-84FE-71B19D82E09B}" type="slidenum">
              <a:rPr lang="es-ES_tradnl" smtClean="0"/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332105" rtl="0" eaLnBrk="1" latinLnBrk="0" hangingPunct="1">
        <a:spcBef>
          <a:spcPct val="0"/>
        </a:spcBef>
        <a:buNone/>
        <a:defRPr sz="31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920" indent="-248920" algn="l" defTabSz="332105" rtl="0" eaLnBrk="1" latinLnBrk="0" hangingPunct="1">
        <a:spcBef>
          <a:spcPts val="70"/>
        </a:spcBef>
        <a:buFont typeface="Arial" panose="020B0604020202020204"/>
        <a:buChar char="•"/>
        <a:defRPr sz="2320" kern="1200">
          <a:solidFill>
            <a:schemeClr val="tx1"/>
          </a:solidFill>
          <a:latin typeface="+mn-lt"/>
          <a:ea typeface="+mn-ea"/>
          <a:cs typeface="+mn-cs"/>
        </a:defRPr>
      </a:lvl1pPr>
      <a:lvl2pPr marL="539115" indent="-207645" algn="l" defTabSz="332105" rtl="0" eaLnBrk="1" latinLnBrk="0" hangingPunct="1">
        <a:spcBef>
          <a:spcPts val="70"/>
        </a:spcBef>
        <a:buFont typeface="Arial" panose="020B0604020202020204"/>
        <a:buChar char="–"/>
        <a:defRPr sz="2030" kern="1200">
          <a:solidFill>
            <a:schemeClr val="tx1"/>
          </a:solidFill>
          <a:latin typeface="+mn-lt"/>
          <a:ea typeface="+mn-ea"/>
          <a:cs typeface="+mn-cs"/>
        </a:defRPr>
      </a:lvl2pPr>
      <a:lvl3pPr marL="829310" indent="-165735" algn="l" defTabSz="332105" rtl="0" eaLnBrk="1" latinLnBrk="0" hangingPunct="1">
        <a:spcBef>
          <a:spcPts val="70"/>
        </a:spcBef>
        <a:buFont typeface="Arial" panose="020B0604020202020204"/>
        <a:buChar char="•"/>
        <a:defRPr sz="1740" kern="1200">
          <a:solidFill>
            <a:schemeClr val="tx1"/>
          </a:solidFill>
          <a:latin typeface="+mn-lt"/>
          <a:ea typeface="+mn-ea"/>
          <a:cs typeface="+mn-cs"/>
        </a:defRPr>
      </a:lvl3pPr>
      <a:lvl4pPr marL="1161415" indent="-165735" algn="l" defTabSz="332105" rtl="0" eaLnBrk="1" latinLnBrk="0" hangingPunct="1">
        <a:spcBef>
          <a:spcPts val="70"/>
        </a:spcBef>
        <a:buFont typeface="Arial" panose="020B0604020202020204"/>
        <a:buChar char="–"/>
        <a:defRPr sz="1450" kern="1200">
          <a:solidFill>
            <a:schemeClr val="tx1"/>
          </a:solidFill>
          <a:latin typeface="+mn-lt"/>
          <a:ea typeface="+mn-ea"/>
          <a:cs typeface="+mn-cs"/>
        </a:defRPr>
      </a:lvl4pPr>
      <a:lvl5pPr marL="1492885" indent="-165735" algn="l" defTabSz="332105" rtl="0" eaLnBrk="1" latinLnBrk="0" hangingPunct="1">
        <a:spcBef>
          <a:spcPts val="70"/>
        </a:spcBef>
        <a:buFont typeface="Arial" panose="020B0604020202020204"/>
        <a:buChar char="»"/>
        <a:defRPr sz="1450" kern="1200">
          <a:solidFill>
            <a:schemeClr val="tx1"/>
          </a:solidFill>
          <a:latin typeface="+mn-lt"/>
          <a:ea typeface="+mn-ea"/>
          <a:cs typeface="+mn-cs"/>
        </a:defRPr>
      </a:lvl5pPr>
      <a:lvl6pPr marL="1824990" indent="-165735" algn="l" defTabSz="332105" rtl="0" eaLnBrk="1" latinLnBrk="0" hangingPunct="1">
        <a:spcBef>
          <a:spcPts val="70"/>
        </a:spcBef>
        <a:buFont typeface="Arial" panose="020B0604020202020204"/>
        <a:buChar char="•"/>
        <a:defRPr sz="1450" kern="1200">
          <a:solidFill>
            <a:schemeClr val="tx1"/>
          </a:solidFill>
          <a:latin typeface="+mn-lt"/>
          <a:ea typeface="+mn-ea"/>
          <a:cs typeface="+mn-cs"/>
        </a:defRPr>
      </a:lvl6pPr>
      <a:lvl7pPr marL="2156460" indent="-165735" algn="l" defTabSz="332105" rtl="0" eaLnBrk="1" latinLnBrk="0" hangingPunct="1">
        <a:spcBef>
          <a:spcPts val="70"/>
        </a:spcBef>
        <a:buFont typeface="Arial" panose="020B0604020202020204"/>
        <a:buChar char="•"/>
        <a:defRPr sz="1450" kern="1200">
          <a:solidFill>
            <a:schemeClr val="tx1"/>
          </a:solidFill>
          <a:latin typeface="+mn-lt"/>
          <a:ea typeface="+mn-ea"/>
          <a:cs typeface="+mn-cs"/>
        </a:defRPr>
      </a:lvl7pPr>
      <a:lvl8pPr marL="2488565" indent="-165735" algn="l" defTabSz="332105" rtl="0" eaLnBrk="1" latinLnBrk="0" hangingPunct="1">
        <a:spcBef>
          <a:spcPts val="70"/>
        </a:spcBef>
        <a:buFont typeface="Arial" panose="020B0604020202020204"/>
        <a:buChar char="•"/>
        <a:defRPr sz="1450" kern="1200">
          <a:solidFill>
            <a:schemeClr val="tx1"/>
          </a:solidFill>
          <a:latin typeface="+mn-lt"/>
          <a:ea typeface="+mn-ea"/>
          <a:cs typeface="+mn-cs"/>
        </a:defRPr>
      </a:lvl8pPr>
      <a:lvl9pPr marL="2820035" indent="-165735" algn="l" defTabSz="332105" rtl="0" eaLnBrk="1" latinLnBrk="0" hangingPunct="1">
        <a:spcBef>
          <a:spcPts val="70"/>
        </a:spcBef>
        <a:buFont typeface="Arial" panose="020B0604020202020204"/>
        <a:buChar char="•"/>
        <a:defRPr sz="1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1pPr>
      <a:lvl2pPr marL="332105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2pPr>
      <a:lvl3pPr marL="663575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3pPr>
      <a:lvl4pPr marL="995680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4pPr>
      <a:lvl5pPr marL="1327150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5pPr>
      <a:lvl6pPr marL="1659255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6pPr>
      <a:lvl7pPr marL="1990725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7pPr>
      <a:lvl8pPr marL="2322830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8pPr>
      <a:lvl9pPr marL="2654300" algn="l" defTabSz="332105" rtl="0" eaLnBrk="1" latinLnBrk="0" hangingPunct="1">
        <a:defRPr sz="13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jpeg"/><Relationship Id="rId7" Type="http://schemas.openxmlformats.org/officeDocument/2006/relationships/image" Target="../media/image20.emf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Relationship Id="rId3" Type="http://schemas.openxmlformats.org/officeDocument/2006/relationships/image" Target="../media/image30.png"/><Relationship Id="rId2" Type="http://schemas.microsoft.com/office/2007/relationships/hdphoto" Target="../media/hdphoto1.wdp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conchaytoro.com/wp-content/uploads/2014/07/Wine-Shop-2.gif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3"/>
          <p:cNvSpPr txBox="1"/>
          <p:nvPr/>
        </p:nvSpPr>
        <p:spPr>
          <a:xfrm>
            <a:off x="3275856" y="3563708"/>
            <a:ext cx="5878655" cy="18815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 cap="sm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干露酒厂</a:t>
            </a:r>
            <a:endParaRPr lang="en-US" altLang="zh-CN" sz="4800" b="1" cap="small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zh-CN" altLang="en-US" sz="4800" b="1" cap="sm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魔尊系列</a:t>
            </a:r>
            <a:endParaRPr lang="en-US" altLang="zh-CN" sz="4800" b="1" cap="small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 descr="C:\Users\sta01\Documents\My Received Files\SG logo-01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66778"/>
            <a:ext cx="1839310" cy="59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20" y="1468123"/>
            <a:ext cx="3052464" cy="392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 CuadroTexto"/>
          <p:cNvSpPr txBox="1"/>
          <p:nvPr/>
        </p:nvSpPr>
        <p:spPr>
          <a:xfrm>
            <a:off x="262679" y="2269986"/>
            <a:ext cx="5488612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20" b="1" dirty="0" smtClean="0">
                <a:effectLst>
                  <a:reflection blurRad="203200" stA="15000" endPos="92000" dist="12700" dir="5400000" sy="-100000" algn="bl" rotWithShape="0"/>
                </a:effectLst>
                <a:latin typeface="MS Reference Sans Serif" panose="020B0604030504040204" pitchFamily="34" charset="0"/>
              </a:rPr>
              <a:t>Worldwide recognized as a</a:t>
            </a:r>
            <a:endParaRPr lang="en-US" sz="2320" b="1" dirty="0" smtClean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  <a:p>
            <a:r>
              <a:rPr lang="zh-CN" altLang="en-US" sz="2320" b="1" dirty="0" smtClean="0">
                <a:effectLst>
                  <a:reflection blurRad="203200" stA="15000" endPos="92000" dist="12700" dir="5400000" sy="-100000" algn="bl" rotWithShape="0"/>
                </a:effectLst>
                <a:latin typeface="MS Reference Sans Serif" panose="020B0604030504040204" pitchFamily="34" charset="0"/>
              </a:rPr>
              <a:t>在世界范围内被认为是</a:t>
            </a:r>
            <a:endParaRPr lang="en-US" sz="2320" b="1" dirty="0" smtClean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  <a:p>
            <a:endParaRPr lang="en-US" sz="2615" b="1" dirty="0" smtClean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57249" y="3096431"/>
            <a:ext cx="4523105" cy="1860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6965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BEST VALUE</a:t>
            </a:r>
            <a:endParaRPr lang="es-MX" sz="6965" b="1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  <a:p>
            <a:pPr algn="ctr"/>
            <a:r>
              <a:rPr lang="zh-CN" altLang="en-US" sz="6965" b="1" baseline="30000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最超值的</a:t>
            </a:r>
            <a:endParaRPr lang="es-MX" sz="6965" b="1" baseline="30000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</p:txBody>
      </p:sp>
      <p:pic>
        <p:nvPicPr>
          <p:cNvPr id="7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721000" y="1587942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/>
          <a:srcRect l="26247" t="35542" r="20951" b="32502"/>
          <a:stretch>
            <a:fillRect/>
          </a:stretch>
        </p:blipFill>
        <p:spPr bwMode="auto">
          <a:xfrm>
            <a:off x="897276" y="2430570"/>
            <a:ext cx="7052594" cy="275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137446" y="1807566"/>
            <a:ext cx="2497876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320" b="1" dirty="0" err="1" smtClean="0">
                <a:latin typeface="+mj-lt"/>
              </a:rPr>
              <a:t>Focus</a:t>
            </a:r>
            <a:r>
              <a:rPr lang="es-MX" sz="2320" b="1" dirty="0" smtClean="0">
                <a:latin typeface="+mj-lt"/>
              </a:rPr>
              <a:t> in </a:t>
            </a:r>
            <a:r>
              <a:rPr lang="es-MX" sz="2320" b="1" dirty="0" err="1" smtClean="0">
                <a:latin typeface="+mj-lt"/>
              </a:rPr>
              <a:t>Quality</a:t>
            </a:r>
            <a:endParaRPr lang="es-ES" sz="2320" b="1" dirty="0">
              <a:latin typeface="+mj-lt"/>
            </a:endParaRPr>
          </a:p>
        </p:txBody>
      </p:sp>
      <p:cxnSp>
        <p:nvCxnSpPr>
          <p:cNvPr id="7" name="Conector recto 14"/>
          <p:cNvCxnSpPr/>
          <p:nvPr/>
        </p:nvCxnSpPr>
        <p:spPr>
          <a:xfrm>
            <a:off x="0" y="2242335"/>
            <a:ext cx="3183747" cy="0"/>
          </a:xfrm>
          <a:prstGeom prst="line">
            <a:avLst/>
          </a:prstGeom>
          <a:ln w="53975" cap="flat" cmpd="sng" algn="ctr">
            <a:solidFill>
              <a:srgbClr val="DF02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716042" y="1532641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4"/>
          <p:cNvCxnSpPr/>
          <p:nvPr/>
        </p:nvCxnSpPr>
        <p:spPr>
          <a:xfrm flipV="1">
            <a:off x="0" y="2151905"/>
            <a:ext cx="5364224" cy="8043"/>
          </a:xfrm>
          <a:prstGeom prst="line">
            <a:avLst/>
          </a:prstGeom>
          <a:ln w="53975" cap="flat" cmpd="sng" algn="ctr">
            <a:solidFill>
              <a:srgbClr val="DF02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2 CuadroTexto"/>
          <p:cNvSpPr txBox="1"/>
          <p:nvPr/>
        </p:nvSpPr>
        <p:spPr>
          <a:xfrm>
            <a:off x="190505" y="1713221"/>
            <a:ext cx="5048377" cy="47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65" b="1" dirty="0" smtClean="0"/>
              <a:t>Multiple Global Platforms</a:t>
            </a:r>
            <a:endParaRPr lang="en-US" sz="2465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"/>
          <a:srcRect l="489" t="340" r="440" b="273"/>
          <a:stretch>
            <a:fillRect/>
          </a:stretch>
        </p:blipFill>
        <p:spPr bwMode="auto">
          <a:xfrm>
            <a:off x="6097826" y="2196858"/>
            <a:ext cx="1483082" cy="195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3425" y="3278191"/>
            <a:ext cx="1483082" cy="195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1616" y="2206032"/>
            <a:ext cx="1477655" cy="195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Users\aparot\Desktop\CASILLERO DEL DIABLO\Campañas\2013\Trailer\Avis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17" y="2298451"/>
            <a:ext cx="1483082" cy="1959480"/>
          </a:xfrm>
          <a:prstGeom prst="rect">
            <a:avLst/>
          </a:prstGeom>
          <a:noFill/>
        </p:spPr>
      </p:pic>
      <p:pic>
        <p:nvPicPr>
          <p:cNvPr id="10" name="Picture 2" descr="C:\Users\aparot\Desktop\CASILLERO DEL DIABLO\Campañas\Halloween\ASIA\halloween cdd cellar Q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4281" y="3367537"/>
            <a:ext cx="1483082" cy="1959480"/>
          </a:xfrm>
          <a:prstGeom prst="rect">
            <a:avLst/>
          </a:prstGeom>
          <a:noFill/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527526" y="3367537"/>
          <a:ext cx="1483082" cy="195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Acrobat Document" r:id="rId6" imgW="9017000" imgH="12611100" progId="AcroExch.Document.11">
                  <p:embed/>
                </p:oleObj>
              </mc:Choice>
              <mc:Fallback>
                <p:oleObj name="Acrobat Document" r:id="rId6" imgW="9017000" imgH="12611100" progId="AcroExch.Document.11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7526" y="3367537"/>
                        <a:ext cx="1483082" cy="19594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88609" y="4190591"/>
            <a:ext cx="1337945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White Wines </a:t>
            </a:r>
            <a:endParaRPr lang="en-US" sz="1160" dirty="0" smtClean="0"/>
          </a:p>
          <a:p>
            <a:r>
              <a:rPr lang="en-US" sz="1160" dirty="0" smtClean="0"/>
              <a:t>of the South Pacific</a:t>
            </a:r>
            <a:endParaRPr lang="en-SG" sz="1160" dirty="0"/>
          </a:p>
        </p:txBody>
      </p:sp>
      <p:sp>
        <p:nvSpPr>
          <p:cNvPr id="14" name="TextBox 13"/>
          <p:cNvSpPr txBox="1"/>
          <p:nvPr/>
        </p:nvSpPr>
        <p:spPr>
          <a:xfrm>
            <a:off x="4509271" y="2853800"/>
            <a:ext cx="1564005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HSBC Men’s &amp; </a:t>
            </a:r>
            <a:endParaRPr lang="en-US" sz="1160" dirty="0" smtClean="0"/>
          </a:p>
          <a:p>
            <a:r>
              <a:rPr lang="en-US" sz="1160" dirty="0" smtClean="0"/>
              <a:t>               Women’s Golf </a:t>
            </a:r>
            <a:endParaRPr lang="en-SG" sz="1160" dirty="0"/>
          </a:p>
        </p:txBody>
      </p:sp>
      <p:sp>
        <p:nvSpPr>
          <p:cNvPr id="15" name="TextBox 14"/>
          <p:cNvSpPr txBox="1"/>
          <p:nvPr/>
        </p:nvSpPr>
        <p:spPr>
          <a:xfrm>
            <a:off x="3010609" y="4190591"/>
            <a:ext cx="1601470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Best Valued </a:t>
            </a:r>
            <a:endParaRPr lang="en-US" sz="1160" dirty="0" smtClean="0"/>
          </a:p>
          <a:p>
            <a:r>
              <a:rPr lang="en-US" sz="1160" dirty="0" smtClean="0"/>
              <a:t>Cabernet on the Planet </a:t>
            </a:r>
            <a:endParaRPr lang="en-SG" sz="1160" dirty="0"/>
          </a:p>
        </p:txBody>
      </p:sp>
      <p:sp>
        <p:nvSpPr>
          <p:cNvPr id="16" name="TextBox 15"/>
          <p:cNvSpPr txBox="1"/>
          <p:nvPr/>
        </p:nvSpPr>
        <p:spPr>
          <a:xfrm>
            <a:off x="7991382" y="3084970"/>
            <a:ext cx="852170" cy="269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Halloween </a:t>
            </a:r>
            <a:endParaRPr lang="en-SG" sz="116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89" y="4313441"/>
            <a:ext cx="1029335" cy="269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Wine Legend  </a:t>
            </a:r>
            <a:endParaRPr lang="en-SG" sz="1160" dirty="0"/>
          </a:p>
        </p:txBody>
      </p:sp>
      <p:sp>
        <p:nvSpPr>
          <p:cNvPr id="18" name="TextBox 17"/>
          <p:cNvSpPr txBox="1"/>
          <p:nvPr/>
        </p:nvSpPr>
        <p:spPr>
          <a:xfrm>
            <a:off x="1527526" y="3121837"/>
            <a:ext cx="1405890" cy="269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" dirty="0" smtClean="0"/>
              <a:t>Manchester United  </a:t>
            </a:r>
            <a:endParaRPr lang="en-SG" sz="1160" dirty="0"/>
          </a:p>
        </p:txBody>
      </p:sp>
      <p:pic>
        <p:nvPicPr>
          <p:cNvPr id="19" name="2 Imagen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605440" y="1587942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200"/>
            <a:ext cx="8996620" cy="1517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干露酒厂不仅享有顶级荣誉，更是国务院总理李克强和妻子在访问智利期间参</a:t>
            </a:r>
            <a:r>
              <a:rPr lang="zh-CN" altLang="en-US" sz="2400" dirty="0">
                <a:solidFill>
                  <a:schemeClr val="bg1"/>
                </a:solidFill>
              </a:rPr>
              <a:t>观的</a:t>
            </a:r>
            <a:r>
              <a:rPr lang="zh-CN" altLang="en-US" sz="2400" b="1" dirty="0">
                <a:solidFill>
                  <a:srgbClr val="FF0000"/>
                </a:solidFill>
              </a:rPr>
              <a:t>唯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一</a:t>
            </a:r>
            <a:r>
              <a:rPr lang="zh-CN" altLang="en-US" sz="2400" dirty="0" smtClean="0">
                <a:solidFill>
                  <a:schemeClr val="bg1"/>
                </a:solidFill>
              </a:rPr>
              <a:t>一座酒庄，他们对红魔鬼和魔爵红的印象深刻，喜爱有加。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0" y="1757692"/>
            <a:ext cx="2286000" cy="152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45759"/>
            <a:ext cx="3255760" cy="488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0" y="5104576"/>
            <a:ext cx="2284745" cy="152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60" y="1745759"/>
            <a:ext cx="3226260" cy="488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60" y="3434092"/>
            <a:ext cx="2286000" cy="152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56" y="5117230"/>
            <a:ext cx="2275284" cy="151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9050" y="12584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</a:rPr>
              <a:t>美夏会以红魔鬼的巨大成功为基础继续努力</a:t>
            </a: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9050" y="89529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</a:rPr>
              <a:t>是时候开始了</a:t>
            </a:r>
            <a:r>
              <a:rPr lang="en-US" altLang="zh-CN" sz="2200" dirty="0" smtClean="0">
                <a:solidFill>
                  <a:schemeClr val="bg1"/>
                </a:solidFill>
              </a:rPr>
              <a:t>…</a:t>
            </a:r>
            <a:endParaRPr lang="en-US" altLang="zh-CN" sz="2200" dirty="0" smtClean="0">
              <a:solidFill>
                <a:schemeClr val="bg1"/>
              </a:solidFill>
            </a:endParaRPr>
          </a:p>
        </p:txBody>
      </p:sp>
      <p:pic>
        <p:nvPicPr>
          <p:cNvPr id="7" name="Picture 2" descr="http://i.vimeocdn.com/video/482784960_64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r="15315"/>
          <a:stretch>
            <a:fillRect/>
          </a:stretch>
        </p:blipFill>
        <p:spPr bwMode="auto">
          <a:xfrm>
            <a:off x="-12461" y="0"/>
            <a:ext cx="9130822" cy="69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-400050" y="0"/>
            <a:ext cx="9906000" cy="6858000"/>
            <a:chOff x="-367822" y="-80990"/>
            <a:chExt cx="9906000" cy="6858000"/>
          </a:xfrm>
        </p:grpSpPr>
        <p:sp>
          <p:nvSpPr>
            <p:cNvPr id="8" name="Rectangle 7"/>
            <p:cNvSpPr/>
            <p:nvPr/>
          </p:nvSpPr>
          <p:spPr>
            <a:xfrm>
              <a:off x="13178" y="-8099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" b="5155"/>
            <a:stretch>
              <a:fillRect/>
            </a:stretch>
          </p:blipFill>
          <p:spPr bwMode="auto">
            <a:xfrm>
              <a:off x="-367822" y="930364"/>
              <a:ext cx="9906000" cy="5107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sda.scene7.com/is/image/Asda/6749384_NV?hei=800&amp;wid=800&amp;resmode=sharp&amp;op_usm=1.1,0.5,0,0&amp;defaultimage=default_details_G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  <a14:imgEffect>
                      <a14:backgroundRemoval t="3875" b="97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2" t="5834" r="37988" b="1642"/>
          <a:stretch>
            <a:fillRect/>
          </a:stretch>
        </p:blipFill>
        <p:spPr bwMode="auto">
          <a:xfrm>
            <a:off x="2819400" y="1084965"/>
            <a:ext cx="1573817" cy="5806016"/>
          </a:xfrm>
          <a:prstGeom prst="rect">
            <a:avLst/>
          </a:prstGeom>
          <a:noFill/>
          <a:effectLst>
            <a:outerShdw blurRad="76200" dist="127000" dir="13500000" sy="23000" kx="1200000" algn="br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luekensliquors.com/images/casiller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7689" r="22471" b="12837"/>
          <a:stretch>
            <a:fillRect/>
          </a:stretch>
        </p:blipFill>
        <p:spPr bwMode="auto">
          <a:xfrm>
            <a:off x="4703756" y="1050846"/>
            <a:ext cx="1752601" cy="5806016"/>
          </a:xfrm>
          <a:prstGeom prst="rect">
            <a:avLst/>
          </a:prstGeom>
          <a:noFill/>
          <a:effectLst>
            <a:outerShdw blurRad="50800" dist="127000" dir="18900000" sy="23000" kx="-1200000" algn="bl" rotWithShape="0">
              <a:prstClr val="black">
                <a:alpha val="4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asda.scene7.com/is/image/Asda/6749384_NV?hei=800&amp;wid=800&amp;resmode=sharp&amp;op_usm=1.1,0.5,0,0&amp;defaultimage=default_details_G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875" b="97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2" t="5834" r="37988" b="1642"/>
          <a:stretch>
            <a:fillRect/>
          </a:stretch>
        </p:blipFill>
        <p:spPr bwMode="auto">
          <a:xfrm>
            <a:off x="2819400" y="1102025"/>
            <a:ext cx="1573817" cy="5806016"/>
          </a:xfrm>
          <a:prstGeom prst="rect">
            <a:avLst/>
          </a:prstGeom>
          <a:noFill/>
          <a:effectLst>
            <a:outerShdw blurRad="76200" dist="127000" dir="13500000" sy="23000" kx="1200000" algn="br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luekensliquors.com/images/casiller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7689" r="22471" b="12837"/>
          <a:stretch>
            <a:fillRect/>
          </a:stretch>
        </p:blipFill>
        <p:spPr bwMode="auto">
          <a:xfrm>
            <a:off x="4716755" y="1051984"/>
            <a:ext cx="1752601" cy="5806016"/>
          </a:xfrm>
          <a:prstGeom prst="rect">
            <a:avLst/>
          </a:prstGeom>
          <a:noFill/>
          <a:effectLst>
            <a:outerShdw blurRad="50800" dist="127000" dir="18900000" sy="23000" kx="-1200000" algn="bl" rotWithShape="0">
              <a:prstClr val="black">
                <a:alpha val="4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76200"/>
            <a:ext cx="9144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 smtClean="0"/>
              <a:t>呈现</a:t>
            </a:r>
            <a:r>
              <a:rPr lang="en-US" altLang="zh-CN" sz="3600" b="1" dirty="0" smtClean="0"/>
              <a:t>...</a:t>
            </a:r>
            <a:endParaRPr lang="zh-CN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" r="778" b="657"/>
          <a:stretch>
            <a:fillRect/>
          </a:stretch>
        </p:blipFill>
        <p:spPr bwMode="auto">
          <a:xfrm>
            <a:off x="256513" y="1502668"/>
            <a:ext cx="4571059" cy="22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4208" y="4005064"/>
            <a:ext cx="42797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左上角：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魔尊系列分为两类。魔尊红葡萄酒和魔尊白葡萄酒，两者均获得英国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年国际葡萄酒和烈酒评比大赛银奖。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/>
            <a:endParaRPr lang="en-US" altLang="zh-CN" sz="700" i="1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/>
            <a:r>
              <a:rPr lang="zh-CN" altLang="en-US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右上角：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著名葡萄酒评论家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Matthew Jukes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在英国每日邮报中对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于红魔鬼魔尊系列的杰出品质予以极高的评价。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/>
            <a:endParaRPr lang="en-US" altLang="zh-CN" sz="700" i="1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/>
            <a:r>
              <a:rPr lang="zh-CN" altLang="en-US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左下角：</a:t>
            </a:r>
            <a:r>
              <a:rPr lang="en-US" altLang="zh-CN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红魔鬼魔尊系列红葡萄酒在巴西圣保罗举办的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年南美葡萄酒展中被评为最佳新世界葡萄酒。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赞誉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C:\Users\nju01\Desktop\Devil's Collection\Best New Wine Braz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3" y="3890125"/>
            <a:ext cx="4571060" cy="256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31" y="1502668"/>
            <a:ext cx="3893171" cy="22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 descr="http://www.luekensliquors.com/images/casillero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7689" r="22471" b="12837"/>
          <a:stretch>
            <a:fillRect/>
          </a:stretch>
        </p:blipFill>
        <p:spPr bwMode="auto">
          <a:xfrm>
            <a:off x="6605725" y="1073535"/>
            <a:ext cx="1726040" cy="57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50164" y="5181600"/>
            <a:ext cx="2922034" cy="138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酿酒大师</a:t>
            </a:r>
            <a:r>
              <a:rPr lang="en-US" altLang="zh-CN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Marcelo Papa</a:t>
            </a:r>
            <a:r>
              <a:rPr lang="zh-CN" alt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的混酿艺术：</a:t>
            </a:r>
            <a:endParaRPr lang="en-US" altLang="zh-CN" sz="1400" dirty="0" smtClean="0">
              <a:solidFill>
                <a:srgbClr val="FFFF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红葡萄酒：卡本妮苏维翁，卡麦妮和设拉子</a:t>
            </a:r>
            <a:endParaRPr lang="en-US" altLang="zh-CN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白葡萄酒：苏维翁白，夏多内和格乌香茗纳</a:t>
            </a:r>
            <a:endParaRPr lang="zh-CN" altLang="en-US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endParaRPr lang="zh-CN" altLang="en-US" sz="1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50166" y="4038600"/>
            <a:ext cx="28194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高端优质包装：</a:t>
            </a:r>
            <a:endParaRPr lang="en-US" altLang="zh-CN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黑色瓶签上带有金色装饰</a:t>
            </a:r>
            <a:endParaRPr lang="zh-CN" altLang="en-US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endParaRPr lang="zh-CN" altLang="en-US" sz="1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50167" y="2438400"/>
            <a:ext cx="28194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所获赞誉：</a:t>
            </a:r>
            <a:endParaRPr lang="en-US" altLang="zh-CN" sz="1400" dirty="0" smtClean="0">
              <a:solidFill>
                <a:srgbClr val="FFFF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荣获</a:t>
            </a:r>
            <a:r>
              <a:rPr 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2014</a:t>
            </a:r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国际葡萄酒和烈酒大赛银奖</a:t>
            </a:r>
            <a:r>
              <a:rPr lang="zh-CN" altLang="en-US" sz="1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与</a:t>
            </a:r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得到世界知名品酒师的一致好评</a:t>
            </a:r>
            <a:endParaRPr lang="zh-CN" altLang="en-US" sz="1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Elbow Connector 11"/>
          <p:cNvCxnSpPr/>
          <p:nvPr/>
        </p:nvCxnSpPr>
        <p:spPr>
          <a:xfrm>
            <a:off x="5969564" y="4305300"/>
            <a:ext cx="685800" cy="495300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2388173" y="4305300"/>
            <a:ext cx="761994" cy="457200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5969564" y="5715000"/>
            <a:ext cx="685801" cy="520890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0800000" flipV="1">
            <a:off x="2388168" y="5562598"/>
            <a:ext cx="761997" cy="597089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>
            <a:off x="5969564" y="2743200"/>
            <a:ext cx="762002" cy="476251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 flipV="1">
            <a:off x="2388168" y="2743200"/>
            <a:ext cx="762001" cy="476250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150167" y="1142998"/>
            <a:ext cx="2819400" cy="914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 smtClean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单一山谷产地：</a:t>
            </a:r>
            <a:endParaRPr lang="en-US" altLang="zh-CN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红葡萄酒：瑞贝尔山谷</a:t>
            </a:r>
            <a:endParaRPr lang="en-US" altLang="zh-CN" sz="14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白葡萄酒：卡萨布兰卡山谷</a:t>
            </a:r>
            <a:endParaRPr lang="zh-CN" altLang="en-US" sz="1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>
            <a:stCxn id="58" idx="1"/>
          </p:cNvCxnSpPr>
          <p:nvPr/>
        </p:nvCxnSpPr>
        <p:spPr>
          <a:xfrm rot="10800000" flipV="1">
            <a:off x="2388169" y="1600198"/>
            <a:ext cx="761999" cy="515199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8" idx="3"/>
          </p:cNvCxnSpPr>
          <p:nvPr/>
        </p:nvCxnSpPr>
        <p:spPr>
          <a:xfrm>
            <a:off x="5969567" y="1600199"/>
            <a:ext cx="761996" cy="515200"/>
          </a:xfrm>
          <a:prstGeom prst="bentConnector3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魔尊系列独特卖点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6" name="Picture 4" descr="http://asda.scene7.com/is/image/Asda/6749384_NV?hei=800&amp;wid=800&amp;resmode=sharp&amp;op_usm=1.1,0.5,0,0&amp;defaultimage=default_details_G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5" b="97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2" t="5834" r="37988" b="1642"/>
          <a:stretch>
            <a:fillRect/>
          </a:stretch>
        </p:blipFill>
        <p:spPr bwMode="auto">
          <a:xfrm>
            <a:off x="838200" y="1073535"/>
            <a:ext cx="1549965" cy="57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40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" b="5913"/>
          <a:stretch>
            <a:fillRect/>
          </a:stretch>
        </p:blipFill>
        <p:spPr bwMode="auto">
          <a:xfrm>
            <a:off x="0" y="1082062"/>
            <a:ext cx="9154236" cy="465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/>
          <p:cNvSpPr txBox="1"/>
          <p:nvPr/>
        </p:nvSpPr>
        <p:spPr>
          <a:xfrm>
            <a:off x="705086" y="2234842"/>
            <a:ext cx="7659171" cy="237045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pPr marL="0" lvl="1" defTabSz="457200"/>
            <a:r>
              <a:rPr lang="es-ES" sz="4355" b="1" dirty="0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sz="4355" b="1" dirty="0" err="1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s-ES" sz="4355" b="1" dirty="0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4355" b="1" dirty="0" smtClean="0">
              <a:effectLst>
                <a:reflection blurRad="101600" stA="10000" endPos="66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457200"/>
            <a:r>
              <a:rPr lang="es-ES" sz="5805" b="1" dirty="0" smtClean="0">
                <a:solidFill>
                  <a:srgbClr val="C00000"/>
                </a:solidFill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		 </a:t>
            </a:r>
            <a:r>
              <a:rPr lang="es-ES" sz="6965" b="1" dirty="0" err="1" smtClean="0">
                <a:solidFill>
                  <a:srgbClr val="C00000"/>
                </a:solidFill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s-ES" sz="5805" b="1" dirty="0" err="1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ine</a:t>
            </a:r>
            <a:r>
              <a:rPr lang="es-ES" sz="5805" b="1" dirty="0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965" b="1" dirty="0" err="1" smtClean="0">
                <a:solidFill>
                  <a:srgbClr val="C00000"/>
                </a:solidFill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5805" b="1" dirty="0" err="1" smtClean="0">
                <a:effectLst>
                  <a:reflection blurRad="101600" stA="10000" endPos="66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endParaRPr lang="es-ES" sz="6965" b="1" dirty="0" smtClean="0">
              <a:effectLst>
                <a:reflection blurRad="101600" stA="10000" endPos="66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/>
            <a:r>
              <a:rPr lang="zh-CN" altLang="en-US" sz="3485" b="1" dirty="0" smtClean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一个</a:t>
            </a:r>
            <a:r>
              <a:rPr lang="zh-CN" altLang="en-US" sz="3485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独特</a:t>
            </a:r>
            <a:r>
              <a:rPr lang="zh-CN" altLang="en-US" sz="3485" b="1" dirty="0" smtClean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的葡萄酒品牌</a:t>
            </a:r>
            <a:endParaRPr lang="zh-CN" altLang="en-US" sz="3485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/>
          <p:cNvSpPr txBox="1"/>
          <p:nvPr/>
        </p:nvSpPr>
        <p:spPr>
          <a:xfrm>
            <a:off x="2134264" y="3677063"/>
            <a:ext cx="7009967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20" b="1" dirty="0" smtClean="0">
                <a:effectLst>
                  <a:reflection blurRad="203200" stA="15000" endPos="92000" dist="12700" dir="5400000" sy="-100000" algn="bl" rotWithShape="0"/>
                </a:effectLst>
                <a:latin typeface="MS Reference Sans Serif" panose="020B0604030504040204" pitchFamily="34" charset="0"/>
              </a:rPr>
              <a:t>Biggest Chilean winery after Concha y Toro</a:t>
            </a:r>
            <a:endParaRPr lang="en-US" sz="2320" b="1" dirty="0" smtClean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  <a:p>
            <a:endParaRPr lang="en-US" sz="2615" b="1" dirty="0" smtClean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  <a:p>
            <a:pPr algn="r"/>
            <a:r>
              <a:rPr lang="en-US" sz="1450" b="1" dirty="0" smtClean="0">
                <a:effectLst>
                  <a:reflection blurRad="203200" stA="15000" endPos="92000" dist="12700" dir="5400000" sy="-100000" algn="bl" rotWithShape="0"/>
                </a:effectLst>
                <a:latin typeface="MS Reference Sans Serif" panose="020B0604030504040204" pitchFamily="34" charset="0"/>
              </a:rPr>
              <a:t>(If treated as a separate Winery)</a:t>
            </a:r>
            <a:endParaRPr lang="en-US" sz="1450" b="1" dirty="0">
              <a:effectLst>
                <a:reflection blurRad="203200" stA="15000" endPos="92000" dist="12700" dir="5400000" sy="-100000" algn="bl" rotWithShape="0"/>
              </a:effectLst>
              <a:latin typeface="MS Reference Sans Serif" panose="020B060403050404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17714" y="1987776"/>
            <a:ext cx="1528445" cy="33077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pPr algn="ctr"/>
            <a:r>
              <a:rPr lang="es-MX" sz="20900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2</a:t>
            </a:r>
            <a:endParaRPr lang="es-MX" sz="20900" b="1" baseline="30000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35742" y="2449033"/>
            <a:ext cx="800100" cy="7880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s-MX" sz="6965" b="1" u="sng" baseline="30000" dirty="0" smtClean="0">
                <a:solidFill>
                  <a:srgbClr val="C00000"/>
                </a:solidFill>
              </a:rPr>
              <a:t>nd</a:t>
            </a:r>
            <a:endParaRPr lang="es-ES" sz="1305" u="sng" dirty="0">
              <a:solidFill>
                <a:srgbClr val="C00000"/>
              </a:solidFill>
            </a:endParaRPr>
          </a:p>
        </p:txBody>
      </p:sp>
      <p:pic>
        <p:nvPicPr>
          <p:cNvPr id="7" name="2 Imagen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66168" y="3060449"/>
            <a:ext cx="4189095" cy="628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8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智利第</a:t>
            </a:r>
            <a:r>
              <a:rPr lang="zh-CN" altLang="en-US" sz="3485" b="1" dirty="0" smtClean="0">
                <a:solidFill>
                  <a:srgbClr val="FF0000"/>
                </a:solidFill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２</a:t>
            </a:r>
            <a:r>
              <a:rPr lang="zh-CN" altLang="en-US" sz="348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大葡萄酒厂</a:t>
            </a:r>
            <a:endParaRPr lang="en-US" altLang="zh-CN" sz="203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CuadroTexto"/>
          <p:cNvSpPr txBox="1"/>
          <p:nvPr/>
        </p:nvSpPr>
        <p:spPr>
          <a:xfrm>
            <a:off x="2897716" y="3982705"/>
            <a:ext cx="5743047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20" b="1" dirty="0" smtClean="0">
                <a:solidFill>
                  <a:schemeClr val="bg1"/>
                </a:solidFill>
                <a:effectLst>
                  <a:reflection blurRad="215900" stA="15000" dist="12700" dir="5400000" sy="-100000" algn="bl" rotWithShape="0"/>
                </a:effectLst>
                <a:latin typeface="MS Reference Sans Serif" panose="020B0604030504040204" pitchFamily="34" charset="0"/>
              </a:rPr>
              <a:t>Of        </a:t>
            </a:r>
            <a:r>
              <a:rPr lang="en-US" sz="2320" b="1" dirty="0" err="1" smtClean="0">
                <a:effectLst>
                  <a:reflection blurRad="215900" stA="15000" dist="12700" dir="5400000" sy="-100000" algn="bl" rotWithShape="0"/>
                </a:effectLst>
                <a:latin typeface="MS Reference Sans Serif" panose="020B0604030504040204" pitchFamily="34" charset="0"/>
              </a:rPr>
              <a:t>of</a:t>
            </a:r>
            <a:r>
              <a:rPr lang="en-US" sz="2320" b="1" dirty="0" smtClean="0">
                <a:effectLst>
                  <a:reflection blurRad="215900" stA="15000" dist="12700" dir="5400000" sy="-100000" algn="bl" rotWithShape="0"/>
                </a:effectLst>
                <a:latin typeface="MS Reference Sans Serif" panose="020B0604030504040204" pitchFamily="34" charset="0"/>
              </a:rPr>
              <a:t> Concha y Toro’s Turnover</a:t>
            </a:r>
            <a:endParaRPr lang="en-US" sz="2320" b="1" dirty="0">
              <a:effectLst>
                <a:reflection blurRad="215900" stA="15000" dist="12700" dir="5400000" sy="-100000" algn="bl" rotWithShape="0"/>
              </a:effectLst>
              <a:latin typeface="MS Reference Sans Serif" panose="020B0604030504040204" pitchFamily="34" charset="0"/>
            </a:endParaRPr>
          </a:p>
        </p:txBody>
      </p:sp>
      <p:sp>
        <p:nvSpPr>
          <p:cNvPr id="9" name="Rectángulo 2"/>
          <p:cNvSpPr/>
          <p:nvPr/>
        </p:nvSpPr>
        <p:spPr>
          <a:xfrm>
            <a:off x="467557" y="2193665"/>
            <a:ext cx="3813810" cy="23253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MX" sz="14515" b="1" dirty="0" smtClean="0">
                <a:solidFill>
                  <a:srgbClr val="C00000"/>
                </a:solidFill>
                <a:effectLst>
                  <a:reflection blurRad="215900" stA="15000" dist="12700" dir="5400000" sy="-100000" algn="bl" rotWithShape="0"/>
                </a:effectLst>
              </a:rPr>
              <a:t>39% </a:t>
            </a:r>
            <a:endParaRPr lang="es-ES_tradnl" sz="14515" dirty="0">
              <a:solidFill>
                <a:srgbClr val="C00000"/>
              </a:solidFill>
              <a:effectLst>
                <a:reflection blurRad="215900" stA="15000" dist="12700" dir="5400000" sy="-100000" algn="bl" rotWithShape="0"/>
              </a:effectLst>
            </a:endParaRPr>
          </a:p>
        </p:txBody>
      </p:sp>
      <p:pic>
        <p:nvPicPr>
          <p:cNvPr id="4" name="2 Imagen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9997" y="4494311"/>
            <a:ext cx="5199380" cy="628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8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占干露酒厂营业额的</a:t>
            </a:r>
            <a:r>
              <a:rPr lang="zh-CN" altLang="en-US" sz="3485" b="1" dirty="0" smtClean="0">
                <a:solidFill>
                  <a:srgbClr val="FF0000"/>
                </a:solidFill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39％</a:t>
            </a:r>
            <a:endParaRPr lang="zh-CN" altLang="en-US" sz="3485" b="1" dirty="0">
              <a:solidFill>
                <a:srgbClr val="FF0000"/>
              </a:solidFill>
              <a:latin typeface="MS Reference Sans Serif" panose="020B0604030504040204" pitchFamily="34" charset="0"/>
              <a:ea typeface="宋体" panose="02010600030101010101" pitchFamily="2" charset="-122"/>
              <a:sym typeface="MS Reference Sans Serif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6 Grupo"/>
          <p:cNvGrpSpPr/>
          <p:nvPr/>
        </p:nvGrpSpPr>
        <p:grpSpPr>
          <a:xfrm>
            <a:off x="932275" y="2481910"/>
            <a:ext cx="6090292" cy="1445716"/>
            <a:chOff x="179512" y="1772815"/>
            <a:chExt cx="7853585" cy="2528133"/>
          </a:xfrm>
        </p:grpSpPr>
        <p:sp>
          <p:nvSpPr>
            <p:cNvPr id="5" name="13 CuadroTexto"/>
            <p:cNvSpPr txBox="1"/>
            <p:nvPr/>
          </p:nvSpPr>
          <p:spPr>
            <a:xfrm>
              <a:off x="179512" y="3789040"/>
              <a:ext cx="1928826" cy="511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sz="1305" b="1" dirty="0" smtClean="0"/>
                <a:t>2001</a:t>
              </a:r>
              <a:endParaRPr lang="es-MX" sz="1305" b="1" dirty="0" smtClean="0"/>
            </a:p>
          </p:txBody>
        </p:sp>
        <p:sp>
          <p:nvSpPr>
            <p:cNvPr id="6" name="14 CuadroTexto"/>
            <p:cNvSpPr txBox="1"/>
            <p:nvPr/>
          </p:nvSpPr>
          <p:spPr>
            <a:xfrm>
              <a:off x="6104270" y="3789040"/>
              <a:ext cx="1928827" cy="511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1305" b="1" dirty="0" smtClean="0"/>
                <a:t>2012</a:t>
              </a:r>
              <a:endParaRPr lang="es-MX" sz="1305" b="1" dirty="0" smtClean="0"/>
            </a:p>
          </p:txBody>
        </p:sp>
        <p:sp>
          <p:nvSpPr>
            <p:cNvPr id="14" name="11 CuadroTexto"/>
            <p:cNvSpPr txBox="1">
              <a:spLocks noChangeArrowheads="1"/>
            </p:cNvSpPr>
            <p:nvPr/>
          </p:nvSpPr>
          <p:spPr bwMode="auto">
            <a:xfrm>
              <a:off x="971600" y="1772815"/>
              <a:ext cx="3201345" cy="15668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es-MX" sz="1305" b="0" dirty="0" smtClean="0">
                  <a:solidFill>
                    <a:srgbClr val="DF0220"/>
                  </a:solidFill>
                  <a:cs typeface="Arial" panose="020B0604020202020204" pitchFamily="34" charset="0"/>
                </a:rPr>
                <a:t>x</a:t>
              </a:r>
              <a:r>
                <a:rPr lang="es-MX" sz="2615" b="0" dirty="0" smtClean="0">
                  <a:solidFill>
                    <a:srgbClr val="DF0220"/>
                  </a:solidFill>
                  <a:cs typeface="Arial" panose="020B0604020202020204" pitchFamily="34" charset="0"/>
                </a:rPr>
                <a:t> </a:t>
              </a:r>
              <a:r>
                <a:rPr lang="es-MX" sz="5225" b="1" spc="-150" dirty="0" smtClean="0">
                  <a:solidFill>
                    <a:srgbClr val="DF0220"/>
                  </a:solidFill>
                  <a:cs typeface="Arial" panose="020B0604020202020204" pitchFamily="34" charset="0"/>
                </a:rPr>
                <a:t>5,6</a:t>
              </a:r>
              <a:r>
                <a:rPr lang="es-MX" sz="2615" b="1" dirty="0" smtClean="0">
                  <a:solidFill>
                    <a:srgbClr val="DF0220"/>
                  </a:solidFill>
                  <a:cs typeface="Arial" panose="020B0604020202020204" pitchFamily="34" charset="0"/>
                </a:rPr>
                <a:t> </a:t>
              </a:r>
              <a:r>
                <a:rPr lang="zh-CN" altLang="en-US" sz="2615" b="1" dirty="0" smtClean="0">
                  <a:solidFill>
                    <a:srgbClr val="DF0220"/>
                  </a:solidFill>
                  <a:cs typeface="Arial" panose="020B0604020202020204" pitchFamily="34" charset="0"/>
                </a:rPr>
                <a:t>倍</a:t>
              </a:r>
              <a:endParaRPr lang="es-MX" sz="1305" b="0" dirty="0" smtClean="0">
                <a:solidFill>
                  <a:srgbClr val="DF022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" name="Conector recto 14"/>
            <p:cNvCxnSpPr/>
            <p:nvPr/>
          </p:nvCxnSpPr>
          <p:spPr>
            <a:xfrm>
              <a:off x="899593" y="3981465"/>
              <a:ext cx="6434914" cy="23599"/>
            </a:xfrm>
            <a:prstGeom prst="line">
              <a:avLst/>
            </a:prstGeom>
            <a:ln w="28575">
              <a:solidFill>
                <a:srgbClr val="DF022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29 CuadroTexto"/>
            <p:cNvSpPr txBox="1"/>
            <p:nvPr/>
          </p:nvSpPr>
          <p:spPr>
            <a:xfrm>
              <a:off x="1187623" y="3212978"/>
              <a:ext cx="2448272" cy="511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05" dirty="0" smtClean="0">
                  <a:latin typeface="MS Reference Sans Serif" panose="020B0604030504040204" pitchFamily="34" charset="0"/>
                </a:rPr>
                <a:t>销量</a:t>
              </a:r>
              <a:endParaRPr lang="es-ES" sz="1305" dirty="0">
                <a:latin typeface="MS Reference Sans Serif" panose="020B0604030504040204" pitchFamily="34" charset="0"/>
              </a:endParaRPr>
            </a:p>
          </p:txBody>
        </p:sp>
      </p:grpSp>
      <p:sp>
        <p:nvSpPr>
          <p:cNvPr id="29" name="2 CuadroTexto"/>
          <p:cNvSpPr txBox="1"/>
          <p:nvPr/>
        </p:nvSpPr>
        <p:spPr>
          <a:xfrm>
            <a:off x="119819" y="1529957"/>
            <a:ext cx="5371098" cy="82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320" b="1" dirty="0" err="1" smtClean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强劲的增长</a:t>
            </a:r>
            <a:r>
              <a:rPr lang="zh-CN" altLang="en-US" sz="2320" b="1" dirty="0" smtClean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势头</a:t>
            </a:r>
            <a:endParaRPr lang="es-ES" altLang="zh-CN" sz="2320" b="1" dirty="0" smtClean="0"/>
          </a:p>
          <a:p>
            <a:r>
              <a:rPr lang="es-MX" sz="2465" b="1" dirty="0" err="1" smtClean="0">
                <a:latin typeface="+mj-lt"/>
              </a:rPr>
              <a:t>Strong</a:t>
            </a:r>
            <a:r>
              <a:rPr lang="es-MX" sz="2465" b="1" dirty="0" smtClean="0">
                <a:latin typeface="+mj-lt"/>
              </a:rPr>
              <a:t> </a:t>
            </a:r>
            <a:r>
              <a:rPr lang="es-MX" sz="2465" b="1" dirty="0" err="1" smtClean="0">
                <a:latin typeface="+mj-lt"/>
              </a:rPr>
              <a:t>growth</a:t>
            </a:r>
            <a:r>
              <a:rPr lang="es-MX" sz="2465" b="1" dirty="0" smtClean="0">
                <a:latin typeface="+mj-lt"/>
              </a:rPr>
              <a:t> </a:t>
            </a:r>
            <a:r>
              <a:rPr lang="es-MX" sz="2465" b="1" dirty="0" err="1" smtClean="0">
                <a:latin typeface="+mj-lt"/>
              </a:rPr>
              <a:t>rate</a:t>
            </a:r>
            <a:endParaRPr lang="es-ES" sz="2465" b="1" dirty="0">
              <a:latin typeface="+mj-lt"/>
            </a:endParaRPr>
          </a:p>
        </p:txBody>
      </p:sp>
      <p:cxnSp>
        <p:nvCxnSpPr>
          <p:cNvPr id="39" name="Conector recto 14"/>
          <p:cNvCxnSpPr/>
          <p:nvPr/>
        </p:nvCxnSpPr>
        <p:spPr>
          <a:xfrm>
            <a:off x="0" y="2279203"/>
            <a:ext cx="3183747" cy="0"/>
          </a:xfrm>
          <a:prstGeom prst="line">
            <a:avLst/>
          </a:prstGeom>
          <a:ln w="53975" cap="flat" cmpd="sng" algn="ctr">
            <a:solidFill>
              <a:srgbClr val="DF02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5475" y="2338772"/>
            <a:ext cx="470650" cy="1332424"/>
          </a:xfrm>
          <a:prstGeom prst="rect">
            <a:avLst/>
          </a:prstGeom>
          <a:noFill/>
        </p:spPr>
      </p:pic>
      <p:pic>
        <p:nvPicPr>
          <p:cNvPr id="41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53041" y="2338772"/>
            <a:ext cx="470650" cy="1332424"/>
          </a:xfrm>
          <a:prstGeom prst="rect">
            <a:avLst/>
          </a:prstGeom>
          <a:noFill/>
        </p:spPr>
      </p:pic>
      <p:pic>
        <p:nvPicPr>
          <p:cNvPr id="42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95440" y="2338772"/>
            <a:ext cx="470650" cy="1332424"/>
          </a:xfrm>
          <a:prstGeom prst="rect">
            <a:avLst/>
          </a:prstGeom>
          <a:noFill/>
        </p:spPr>
      </p:pic>
      <p:pic>
        <p:nvPicPr>
          <p:cNvPr id="43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18563" y="2334067"/>
            <a:ext cx="470650" cy="1332424"/>
          </a:xfrm>
          <a:prstGeom prst="rect">
            <a:avLst/>
          </a:prstGeom>
          <a:noFill/>
        </p:spPr>
      </p:pic>
      <p:pic>
        <p:nvPicPr>
          <p:cNvPr id="44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961" y="2334067"/>
            <a:ext cx="470650" cy="1332424"/>
          </a:xfrm>
          <a:prstGeom prst="rect">
            <a:avLst/>
          </a:prstGeom>
          <a:noFill/>
        </p:spPr>
      </p:pic>
      <p:pic>
        <p:nvPicPr>
          <p:cNvPr id="45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84874" y="2334067"/>
            <a:ext cx="470650" cy="1332424"/>
          </a:xfrm>
          <a:prstGeom prst="rect">
            <a:avLst/>
          </a:prstGeom>
          <a:noFill/>
        </p:spPr>
      </p:pic>
      <p:pic>
        <p:nvPicPr>
          <p:cNvPr id="46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 t="30667"/>
          <a:stretch>
            <a:fillRect/>
          </a:stretch>
        </p:blipFill>
        <p:spPr bwMode="auto">
          <a:xfrm>
            <a:off x="6327272" y="2742677"/>
            <a:ext cx="470650" cy="923813"/>
          </a:xfrm>
          <a:prstGeom prst="rect">
            <a:avLst/>
          </a:prstGeom>
          <a:noFill/>
        </p:spPr>
      </p:pic>
      <p:pic>
        <p:nvPicPr>
          <p:cNvPr id="47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4408" y="3902927"/>
            <a:ext cx="470650" cy="1332424"/>
          </a:xfrm>
          <a:prstGeom prst="rect">
            <a:avLst/>
          </a:prstGeom>
          <a:noFill/>
        </p:spPr>
      </p:pic>
      <p:pic>
        <p:nvPicPr>
          <p:cNvPr id="48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18094" y="3881860"/>
            <a:ext cx="470650" cy="1332424"/>
          </a:xfrm>
          <a:prstGeom prst="rect">
            <a:avLst/>
          </a:prstGeom>
          <a:noFill/>
        </p:spPr>
      </p:pic>
      <p:pic>
        <p:nvPicPr>
          <p:cNvPr id="49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60492" y="3881860"/>
            <a:ext cx="470650" cy="1332424"/>
          </a:xfrm>
          <a:prstGeom prst="rect">
            <a:avLst/>
          </a:prstGeom>
          <a:noFill/>
        </p:spPr>
      </p:pic>
      <p:pic>
        <p:nvPicPr>
          <p:cNvPr id="50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83615" y="3877155"/>
            <a:ext cx="470650" cy="1332424"/>
          </a:xfrm>
          <a:prstGeom prst="rect">
            <a:avLst/>
          </a:prstGeom>
          <a:noFill/>
        </p:spPr>
      </p:pic>
      <p:pic>
        <p:nvPicPr>
          <p:cNvPr id="51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26013" y="3877155"/>
            <a:ext cx="470650" cy="1332424"/>
          </a:xfrm>
          <a:prstGeom prst="rect">
            <a:avLst/>
          </a:prstGeom>
          <a:noFill/>
        </p:spPr>
      </p:pic>
      <p:pic>
        <p:nvPicPr>
          <p:cNvPr id="52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34701" y="3877155"/>
            <a:ext cx="470650" cy="1332424"/>
          </a:xfrm>
          <a:prstGeom prst="rect">
            <a:avLst/>
          </a:prstGeom>
          <a:noFill/>
        </p:spPr>
      </p:pic>
      <p:pic>
        <p:nvPicPr>
          <p:cNvPr id="53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77099" y="3877155"/>
            <a:ext cx="470650" cy="1332424"/>
          </a:xfrm>
          <a:prstGeom prst="rect">
            <a:avLst/>
          </a:prstGeom>
          <a:noFill/>
        </p:spPr>
      </p:pic>
      <p:pic>
        <p:nvPicPr>
          <p:cNvPr id="54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00222" y="3872449"/>
            <a:ext cx="470650" cy="1332424"/>
          </a:xfrm>
          <a:prstGeom prst="rect">
            <a:avLst/>
          </a:prstGeom>
          <a:noFill/>
        </p:spPr>
      </p:pic>
      <p:pic>
        <p:nvPicPr>
          <p:cNvPr id="55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42621" y="3872449"/>
            <a:ext cx="470650" cy="1332424"/>
          </a:xfrm>
          <a:prstGeom prst="rect">
            <a:avLst/>
          </a:prstGeom>
          <a:noFill/>
        </p:spPr>
      </p:pic>
      <p:pic>
        <p:nvPicPr>
          <p:cNvPr id="56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 t="2288"/>
          <a:stretch>
            <a:fillRect/>
          </a:stretch>
        </p:blipFill>
        <p:spPr bwMode="auto">
          <a:xfrm>
            <a:off x="7567545" y="3902927"/>
            <a:ext cx="470650" cy="1301946"/>
          </a:xfrm>
          <a:prstGeom prst="rect">
            <a:avLst/>
          </a:prstGeom>
          <a:noFill/>
        </p:spPr>
      </p:pic>
      <p:sp>
        <p:nvSpPr>
          <p:cNvPr id="57" name="11 CuadroTexto"/>
          <p:cNvSpPr txBox="1">
            <a:spLocks noChangeArrowheads="1"/>
          </p:cNvSpPr>
          <p:nvPr/>
        </p:nvSpPr>
        <p:spPr bwMode="auto">
          <a:xfrm>
            <a:off x="1546522" y="3902927"/>
            <a:ext cx="2482577" cy="895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es-MX" sz="1305" b="0" dirty="0" smtClean="0">
                <a:solidFill>
                  <a:srgbClr val="DF0220"/>
                </a:solidFill>
                <a:cs typeface="Arial" panose="020B0604020202020204" pitchFamily="34" charset="0"/>
              </a:rPr>
              <a:t>x</a:t>
            </a:r>
            <a:r>
              <a:rPr lang="es-MX" sz="2615" b="0" dirty="0" smtClean="0">
                <a:solidFill>
                  <a:srgbClr val="DF0220"/>
                </a:solidFill>
                <a:cs typeface="Arial" panose="020B0604020202020204" pitchFamily="34" charset="0"/>
              </a:rPr>
              <a:t> </a:t>
            </a:r>
            <a:r>
              <a:rPr lang="es-MX" sz="5225" b="1" spc="-150" dirty="0" smtClean="0">
                <a:solidFill>
                  <a:srgbClr val="DF0220"/>
                </a:solidFill>
                <a:cs typeface="Arial" panose="020B0604020202020204" pitchFamily="34" charset="0"/>
              </a:rPr>
              <a:t>9,5</a:t>
            </a:r>
            <a:r>
              <a:rPr lang="es-MX" sz="2615" b="1" dirty="0" smtClean="0">
                <a:solidFill>
                  <a:srgbClr val="DF0220"/>
                </a:solidFill>
                <a:cs typeface="Arial" panose="020B0604020202020204" pitchFamily="34" charset="0"/>
              </a:rPr>
              <a:t> </a:t>
            </a:r>
            <a:r>
              <a:rPr lang="zh-CN" altLang="en-US" sz="2615" b="1" dirty="0" smtClean="0">
                <a:solidFill>
                  <a:srgbClr val="DF0220"/>
                </a:solidFill>
                <a:cs typeface="Arial" panose="020B0604020202020204" pitchFamily="34" charset="0"/>
              </a:rPr>
              <a:t>倍</a:t>
            </a:r>
            <a:endParaRPr lang="es-MX" sz="1305" b="0" dirty="0" smtClean="0">
              <a:solidFill>
                <a:srgbClr val="DF0220"/>
              </a:solidFill>
              <a:cs typeface="Arial" panose="020B0604020202020204" pitchFamily="34" charset="0"/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1640311" y="4774047"/>
            <a:ext cx="1898584" cy="29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5" dirty="0" smtClean="0">
                <a:latin typeface="MS Reference Sans Serif" panose="020B0604030504040204" pitchFamily="34" charset="0"/>
              </a:rPr>
              <a:t>价值</a:t>
            </a:r>
            <a:endParaRPr lang="es-ES" sz="1305" dirty="0">
              <a:latin typeface="MS Reference Sans Serif" panose="020B0604030504040204" pitchFamily="34" charset="0"/>
            </a:endParaRPr>
          </a:p>
        </p:txBody>
      </p:sp>
      <p:pic>
        <p:nvPicPr>
          <p:cNvPr id="31" name="Picture 3" descr="C:\Users\aparot\Desktop\CASILLERO DEL DIABLO\Lineas Casillero\Reserva\Bottle Shots\P11\CdD CS _2011.jpg"/>
          <p:cNvPicPr>
            <a:picLocks noChangeAspect="1" noChangeArrowheads="1"/>
          </p:cNvPicPr>
          <p:nvPr/>
        </p:nvPicPr>
        <p:blipFill>
          <a:blip r:embed="rId1"/>
          <a:srcRect t="47800"/>
          <a:stretch>
            <a:fillRect/>
          </a:stretch>
        </p:blipFill>
        <p:spPr bwMode="auto">
          <a:xfrm>
            <a:off x="7955604" y="4501772"/>
            <a:ext cx="470650" cy="695531"/>
          </a:xfrm>
          <a:prstGeom prst="rect">
            <a:avLst/>
          </a:prstGeom>
          <a:noFill/>
        </p:spPr>
      </p:pic>
      <p:pic>
        <p:nvPicPr>
          <p:cNvPr id="32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 cstate="print">
            <a:grayscl/>
          </a:blip>
          <a:srcRect l="9375" t="24167" r="19270" b="14166"/>
          <a:stretch>
            <a:fillRect/>
          </a:stretch>
        </p:blipFill>
        <p:spPr bwMode="auto">
          <a:xfrm>
            <a:off x="3027441" y="2361936"/>
            <a:ext cx="5443695" cy="29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3 Rectángulo"/>
          <p:cNvSpPr/>
          <p:nvPr/>
        </p:nvSpPr>
        <p:spPr>
          <a:xfrm>
            <a:off x="3235569" y="4321670"/>
            <a:ext cx="1088720" cy="943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5">
              <a:solidFill>
                <a:schemeClr val="tx1"/>
              </a:solidFill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4220621" y="3243301"/>
            <a:ext cx="3421767" cy="1555925"/>
            <a:chOff x="3977447" y="2433905"/>
            <a:chExt cx="4714910" cy="2143935"/>
          </a:xfrm>
        </p:grpSpPr>
        <p:cxnSp>
          <p:nvCxnSpPr>
            <p:cNvPr id="4" name="12 Conector recto de flecha"/>
            <p:cNvCxnSpPr/>
            <p:nvPr/>
          </p:nvCxnSpPr>
          <p:spPr>
            <a:xfrm rot="16200000" flipV="1">
              <a:off x="3334507" y="3291159"/>
              <a:ext cx="1928826" cy="642945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14 Conector recto de flecha"/>
            <p:cNvCxnSpPr/>
            <p:nvPr/>
          </p:nvCxnSpPr>
          <p:spPr>
            <a:xfrm rot="5400000" flipH="1" flipV="1">
              <a:off x="4406077" y="2648219"/>
              <a:ext cx="2143140" cy="1714512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17 Conector recto de flecha"/>
            <p:cNvCxnSpPr/>
            <p:nvPr/>
          </p:nvCxnSpPr>
          <p:spPr>
            <a:xfrm flipV="1">
              <a:off x="4620391" y="3005409"/>
              <a:ext cx="3571900" cy="1571639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19 Conector recto de flecha"/>
            <p:cNvCxnSpPr/>
            <p:nvPr/>
          </p:nvCxnSpPr>
          <p:spPr>
            <a:xfrm rot="5400000" flipH="1" flipV="1">
              <a:off x="4013168" y="3969823"/>
              <a:ext cx="1214447" cy="1588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10 Conector recto de flecha"/>
            <p:cNvCxnSpPr/>
            <p:nvPr/>
          </p:nvCxnSpPr>
          <p:spPr>
            <a:xfrm flipV="1">
              <a:off x="4620391" y="3362599"/>
              <a:ext cx="1857388" cy="1214447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15 Conector recto de flecha"/>
            <p:cNvCxnSpPr/>
            <p:nvPr/>
          </p:nvCxnSpPr>
          <p:spPr>
            <a:xfrm flipV="1">
              <a:off x="4620391" y="4291293"/>
              <a:ext cx="4071966" cy="285753"/>
            </a:xfrm>
            <a:prstGeom prst="straightConnector1">
              <a:avLst/>
            </a:prstGeom>
            <a:ln w="28575" cap="flat" cmpd="sng" algn="ctr">
              <a:solidFill>
                <a:srgbClr val="DF0220"/>
              </a:solidFill>
              <a:prstDash val="dot"/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16 Rectángulo"/>
          <p:cNvSpPr/>
          <p:nvPr/>
        </p:nvSpPr>
        <p:spPr>
          <a:xfrm>
            <a:off x="5620436" y="5043111"/>
            <a:ext cx="459693" cy="25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5">
              <a:solidFill>
                <a:schemeClr val="tx1"/>
              </a:solidFill>
            </a:endParaRPr>
          </a:p>
        </p:txBody>
      </p:sp>
      <p:sp>
        <p:nvSpPr>
          <p:cNvPr id="11" name="17 CuadroTexto"/>
          <p:cNvSpPr txBox="1"/>
          <p:nvPr/>
        </p:nvSpPr>
        <p:spPr>
          <a:xfrm>
            <a:off x="176259" y="1468123"/>
            <a:ext cx="5132625" cy="850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65" b="1" dirty="0" smtClean="0"/>
              <a:t>全球可见</a:t>
            </a:r>
            <a:endParaRPr lang="es-ES" altLang="zh-CN" sz="2465" b="1" dirty="0" smtClean="0"/>
          </a:p>
          <a:p>
            <a:r>
              <a:rPr lang="es-MX" sz="2465" b="1" dirty="0" err="1" smtClean="0">
                <a:latin typeface="+mj-lt"/>
              </a:rPr>
              <a:t>Worldwide</a:t>
            </a:r>
            <a:r>
              <a:rPr lang="es-MX" sz="2465" b="1" dirty="0" smtClean="0">
                <a:latin typeface="+mj-lt"/>
              </a:rPr>
              <a:t> </a:t>
            </a:r>
            <a:r>
              <a:rPr lang="es-MX" sz="2465" b="1" dirty="0" err="1" smtClean="0">
                <a:latin typeface="+mj-lt"/>
              </a:rPr>
              <a:t>presence</a:t>
            </a:r>
            <a:endParaRPr lang="es-ES" sz="2465" b="1" dirty="0">
              <a:latin typeface="+mj-lt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76259" y="2366388"/>
            <a:ext cx="2710307" cy="29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5" dirty="0" err="1" smtClean="0">
                <a:latin typeface="MS Reference Sans Serif" panose="020B0604030504040204" pitchFamily="34" charset="0"/>
              </a:rPr>
              <a:t>Solid</a:t>
            </a:r>
            <a:r>
              <a:rPr lang="es-MX" sz="1305" dirty="0" smtClean="0">
                <a:latin typeface="MS Reference Sans Serif" panose="020B0604030504040204" pitchFamily="34" charset="0"/>
              </a:rPr>
              <a:t> </a:t>
            </a:r>
            <a:r>
              <a:rPr lang="es-MX" sz="1305" dirty="0" err="1" smtClean="0">
                <a:latin typeface="MS Reference Sans Serif" panose="020B0604030504040204" pitchFamily="34" charset="0"/>
              </a:rPr>
              <a:t>presence</a:t>
            </a:r>
            <a:r>
              <a:rPr lang="es-MX" sz="1305" dirty="0" smtClean="0">
                <a:latin typeface="MS Reference Sans Serif" panose="020B0604030504040204" pitchFamily="34" charset="0"/>
              </a:rPr>
              <a:t> in more </a:t>
            </a:r>
            <a:r>
              <a:rPr lang="es-MX" sz="1305" dirty="0" err="1" smtClean="0">
                <a:latin typeface="MS Reference Sans Serif" panose="020B0604030504040204" pitchFamily="34" charset="0"/>
              </a:rPr>
              <a:t>than</a:t>
            </a:r>
            <a:endParaRPr lang="es-ES" sz="1740" b="1" dirty="0">
              <a:latin typeface="MS Reference Sans Serif" panose="020B0604030504040204" pitchFamily="34" charset="0"/>
            </a:endParaRPr>
          </a:p>
        </p:txBody>
      </p:sp>
      <p:cxnSp>
        <p:nvCxnSpPr>
          <p:cNvPr id="16" name="Conector recto 14"/>
          <p:cNvCxnSpPr/>
          <p:nvPr/>
        </p:nvCxnSpPr>
        <p:spPr>
          <a:xfrm>
            <a:off x="0" y="2242335"/>
            <a:ext cx="3183747" cy="0"/>
          </a:xfrm>
          <a:prstGeom prst="line">
            <a:avLst/>
          </a:prstGeom>
          <a:ln w="53975" cap="flat" cmpd="sng" algn="ctr">
            <a:solidFill>
              <a:srgbClr val="DF02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731210" y="2634424"/>
            <a:ext cx="2256790" cy="628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485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135</a:t>
            </a:r>
            <a:r>
              <a:rPr lang="es-MX" sz="2615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 </a:t>
            </a:r>
            <a:r>
              <a:rPr lang="es-MX" sz="2615" b="1" dirty="0" err="1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Countries</a:t>
            </a:r>
            <a:endParaRPr lang="es-MX" sz="2615" b="1" baseline="30000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</p:txBody>
      </p:sp>
      <p:pic>
        <p:nvPicPr>
          <p:cNvPr id="18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21687" y="3783267"/>
            <a:ext cx="1668780" cy="538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90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均有销售</a:t>
            </a:r>
            <a:endParaRPr lang="zh-CN" altLang="en-US" sz="2905" b="1" dirty="0">
              <a:latin typeface="MS Reference Sans Serif" panose="020B0604030504040204" pitchFamily="34" charset="0"/>
              <a:ea typeface="宋体" panose="02010600030101010101" pitchFamily="2" charset="-122"/>
              <a:sym typeface="MS Reference Sans Serif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3224858"/>
            <a:ext cx="340995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19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在全球</a:t>
            </a:r>
            <a:r>
              <a:rPr lang="en-US" altLang="zh-CN" sz="3195" b="1" dirty="0" smtClean="0">
                <a:solidFill>
                  <a:srgbClr val="FF0000"/>
                </a:solidFill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135</a:t>
            </a:r>
            <a:r>
              <a:rPr lang="zh-CN" altLang="en-US" sz="3195" b="1" dirty="0" smtClean="0">
                <a:solidFill>
                  <a:srgbClr val="FF0000"/>
                </a:solidFill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个</a:t>
            </a:r>
            <a:r>
              <a:rPr lang="zh-CN" altLang="en-US" sz="3195" b="1" dirty="0" smtClean="0">
                <a:latin typeface="MS Reference Sans Serif" panose="020B0604030504040204" pitchFamily="34" charset="0"/>
                <a:ea typeface="宋体" panose="02010600030101010101" pitchFamily="2" charset="-122"/>
                <a:sym typeface="MS Reference Sans Serif" panose="020B0604030504040204" pitchFamily="34" charset="0"/>
              </a:rPr>
              <a:t>国家</a:t>
            </a:r>
            <a:endParaRPr lang="en-US" altLang="zh-CN" sz="3195" b="1" dirty="0" smtClean="0">
              <a:latin typeface="MS Reference Sans Serif" panose="020B0604030504040204" pitchFamily="34" charset="0"/>
              <a:ea typeface="宋体" panose="02010600030101010101" pitchFamily="2" charset="-122"/>
              <a:sym typeface="MS Reference Sans Serif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41928" y="2500406"/>
            <a:ext cx="4183013" cy="262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52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792" y="2500406"/>
            <a:ext cx="2248902" cy="285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4" name="Conector recto 11"/>
          <p:cNvSpPr>
            <a:spLocks noChangeShapeType="1"/>
          </p:cNvSpPr>
          <p:nvPr/>
        </p:nvSpPr>
        <p:spPr bwMode="auto">
          <a:xfrm flipV="1">
            <a:off x="0" y="2358609"/>
            <a:ext cx="3924399" cy="907"/>
          </a:xfrm>
          <a:prstGeom prst="line">
            <a:avLst/>
          </a:prstGeom>
          <a:noFill/>
          <a:ln w="53975">
            <a:solidFill>
              <a:srgbClr val="DF0220"/>
            </a:solidFill>
            <a:round/>
          </a:ln>
        </p:spPr>
        <p:txBody>
          <a:bodyPr/>
          <a:lstStyle/>
          <a:p>
            <a:endParaRPr lang="zh-CN" altLang="en-US" sz="1305"/>
          </a:p>
        </p:txBody>
      </p:sp>
      <p:sp>
        <p:nvSpPr>
          <p:cNvPr id="363525" name="2 CuadroTexto"/>
          <p:cNvSpPr>
            <a:spLocks noChangeArrowheads="1"/>
          </p:cNvSpPr>
          <p:nvPr/>
        </p:nvSpPr>
        <p:spPr bwMode="auto">
          <a:xfrm>
            <a:off x="123829" y="1487490"/>
            <a:ext cx="7401112" cy="8966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lvl="1"/>
            <a:r>
              <a:rPr lang="zh-CN" altLang="en-US" sz="2615" b="1" dirty="0" smtClean="0">
                <a:sym typeface="Arial" panose="020B0604020202020204" pitchFamily="34" charset="0"/>
              </a:rPr>
              <a:t>独特的理念</a:t>
            </a:r>
            <a:endParaRPr lang="en-US" altLang="zh-CN" sz="2615" dirty="0" smtClean="0"/>
          </a:p>
          <a:p>
            <a:pPr marL="0" lvl="1"/>
            <a:r>
              <a:rPr lang="en-US" altLang="zh-CN" sz="2615" b="1" dirty="0" smtClean="0">
                <a:sym typeface="Arial" panose="020B0604020202020204" pitchFamily="34" charset="0"/>
              </a:rPr>
              <a:t>Unique </a:t>
            </a:r>
            <a:r>
              <a:rPr lang="en-US" altLang="zh-CN" sz="2615" b="1" dirty="0">
                <a:sym typeface="Arial" panose="020B0604020202020204" pitchFamily="34" charset="0"/>
              </a:rPr>
              <a:t>Concept</a:t>
            </a:r>
            <a:r>
              <a:rPr lang="zh-CN" altLang="en-US" sz="2615" b="1" dirty="0">
                <a:sym typeface="Arial" panose="020B0604020202020204" pitchFamily="34" charset="0"/>
              </a:rPr>
              <a:t>　</a:t>
            </a:r>
            <a:endParaRPr lang="en-US" altLang="zh-CN" sz="1305" dirty="0"/>
          </a:p>
        </p:txBody>
      </p:sp>
      <p:pic>
        <p:nvPicPr>
          <p:cNvPr id="7" name="2 Imagen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531706" y="1587942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5157357" y="2587966"/>
            <a:ext cx="3986874" cy="1164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485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牢固的遗产</a:t>
            </a:r>
            <a:endParaRPr lang="en-US" sz="3485" b="1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  <a:p>
            <a:pPr algn="ctr"/>
            <a:r>
              <a:rPr lang="en-US" sz="3485" b="1" dirty="0" smtClean="0">
                <a:solidFill>
                  <a:srgbClr val="C00000"/>
                </a:solidFill>
                <a:effectLst>
                  <a:reflection blurRad="76200" stA="15000" endPos="65000" dist="12700" dir="5400000" sy="-100000" algn="bl" rotWithShape="0"/>
                </a:effectLst>
              </a:rPr>
              <a:t>Strong Heritage</a:t>
            </a:r>
            <a:endParaRPr lang="en-US" sz="3485" b="1" baseline="30000" dirty="0" smtClean="0">
              <a:solidFill>
                <a:srgbClr val="C00000"/>
              </a:solidFill>
              <a:effectLst>
                <a:reflection blurRad="76200" stA="15000" endPos="65000" dist="12700" dir="5400000" sy="-100000" algn="bl" rotWithShape="0"/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/>
          <a:srcRect t="3956" b="5064"/>
          <a:stretch>
            <a:fillRect/>
          </a:stretch>
        </p:blipFill>
        <p:spPr bwMode="auto">
          <a:xfrm>
            <a:off x="0" y="1468123"/>
            <a:ext cx="5157358" cy="392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605440" y="1560291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/>
          <a:srcRect l="96032" b="863"/>
          <a:stretch>
            <a:fillRect/>
          </a:stretch>
        </p:blipFill>
        <p:spPr bwMode="auto">
          <a:xfrm flipH="1">
            <a:off x="7636787" y="2403500"/>
            <a:ext cx="1507443" cy="298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137448" y="1504990"/>
            <a:ext cx="4584287" cy="8039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320" b="1" dirty="0" smtClean="0">
                <a:latin typeface="+mj-ea"/>
                <a:ea typeface="+mj-ea"/>
              </a:rPr>
              <a:t>世界嘉奖</a:t>
            </a:r>
            <a:endParaRPr lang="en-US" altLang="zh-CN" sz="2320" b="1" dirty="0" smtClean="0">
              <a:latin typeface="+mj-ea"/>
              <a:ea typeface="+mj-ea"/>
            </a:endParaRPr>
          </a:p>
          <a:p>
            <a:r>
              <a:rPr lang="es-MX" sz="2320" b="1" dirty="0" err="1" smtClean="0">
                <a:latin typeface="+mj-lt"/>
              </a:rPr>
              <a:t>Worldwide</a:t>
            </a:r>
            <a:r>
              <a:rPr lang="es-MX" sz="2320" b="1" dirty="0" smtClean="0">
                <a:latin typeface="+mj-lt"/>
              </a:rPr>
              <a:t> </a:t>
            </a:r>
            <a:r>
              <a:rPr lang="es-MX" sz="2320" b="1" dirty="0" err="1" smtClean="0">
                <a:latin typeface="+mj-lt"/>
              </a:rPr>
              <a:t>Awarded</a:t>
            </a:r>
            <a:endParaRPr lang="es-ES" sz="2320" b="1" dirty="0">
              <a:latin typeface="+mj-lt"/>
            </a:endParaRPr>
          </a:p>
        </p:txBody>
      </p:sp>
      <p:cxnSp>
        <p:nvCxnSpPr>
          <p:cNvPr id="6" name="Conector recto 14"/>
          <p:cNvCxnSpPr/>
          <p:nvPr/>
        </p:nvCxnSpPr>
        <p:spPr>
          <a:xfrm>
            <a:off x="0" y="2242335"/>
            <a:ext cx="3183747" cy="0"/>
          </a:xfrm>
          <a:prstGeom prst="line">
            <a:avLst/>
          </a:prstGeom>
          <a:ln w="53975" cap="flat" cmpd="sng" algn="ctr">
            <a:solidFill>
              <a:srgbClr val="DF02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/>
          <a:srcRect l="96032" b="8389"/>
          <a:stretch>
            <a:fillRect/>
          </a:stretch>
        </p:blipFill>
        <p:spPr bwMode="auto">
          <a:xfrm>
            <a:off x="-17216" y="2403500"/>
            <a:ext cx="1694675" cy="298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"/>
          <a:srcRect l="1836" r="2817" b="863"/>
          <a:stretch>
            <a:fillRect/>
          </a:stretch>
        </p:blipFill>
        <p:spPr bwMode="auto">
          <a:xfrm>
            <a:off x="470057" y="2403500"/>
            <a:ext cx="8004687" cy="298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2 Imagen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2620" r="34619" b="17485"/>
          <a:stretch>
            <a:fillRect/>
          </a:stretch>
        </p:blipFill>
        <p:spPr>
          <a:xfrm>
            <a:off x="7642308" y="1504990"/>
            <a:ext cx="1460098" cy="91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WPS 演示</Application>
  <PresentationFormat>On-screen Show (4:3)</PresentationFormat>
  <Paragraphs>118</Paragraphs>
  <Slides>18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Avenir Book</vt:lpstr>
      <vt:lpstr>Avenir Black</vt:lpstr>
      <vt:lpstr>微软雅黑</vt:lpstr>
      <vt:lpstr>Arial Unicode MS</vt:lpstr>
      <vt:lpstr>Arial</vt:lpstr>
      <vt:lpstr>MS Reference Sans Serif</vt:lpstr>
      <vt:lpstr>Japanese Gothic</vt:lpstr>
      <vt:lpstr>Garamond</vt:lpstr>
      <vt:lpstr>HakusyuInsoutai_kk</vt:lpstr>
      <vt:lpstr>1_Tema de Office</vt:lpstr>
      <vt:lpstr>2_Tema de Office</vt:lpstr>
      <vt:lpstr>AcroExch.Document.11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赞誉</vt:lpstr>
      <vt:lpstr>魔尊系列独特卖点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Plan</dc:title>
  <dc:creator>Sarah Tang</dc:creator>
  <cp:lastModifiedBy>镜花水月13400034458</cp:lastModifiedBy>
  <cp:revision>1798</cp:revision>
  <cp:lastPrinted>2015-02-13T06:53:00Z</cp:lastPrinted>
  <dcterms:created xsi:type="dcterms:W3CDTF">2006-08-16T00:00:00Z</dcterms:created>
  <dcterms:modified xsi:type="dcterms:W3CDTF">2018-06-26T06:28:53Z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0x010100B8DCE7043721494F86DE535FBB6DAC16</vt:lpwstr>
  </property>
  <property fmtid="{D5CDD505-2E9C-101B-9397-08002B2CF9AE}" pid="3" name="Order">
    <vt:r8>27900</vt:r8>
  </property>
  <property fmtid="{D5CDD505-2E9C-101B-9397-08002B2CF9AE}" pid="4" name="KSOProductBuildVer">
    <vt:lpwstr>2052-10.1.0.7452</vt:lpwstr>
  </property>
</Properties>
</file>